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66"/>
    <a:srgbClr val="FFCCCC"/>
    <a:srgbClr val="FF6699"/>
    <a:srgbClr val="FF3399"/>
    <a:srgbClr val="FFCC99"/>
    <a:srgbClr val="0000FF"/>
    <a:srgbClr val="CC6600"/>
    <a:srgbClr val="FFCC00"/>
    <a:srgbClr val="99CCFF"/>
    <a:srgbClr val="FF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 varScale="1">
        <p:scale>
          <a:sx n="86" d="100"/>
          <a:sy n="86" d="100"/>
        </p:scale>
        <p:origin x="-1589" y="-8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Copyright©2015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45" name="グループ化 1044"/>
          <p:cNvGrpSpPr/>
          <p:nvPr/>
        </p:nvGrpSpPr>
        <p:grpSpPr>
          <a:xfrm>
            <a:off x="8283370" y="822027"/>
            <a:ext cx="803141" cy="1597475"/>
            <a:chOff x="3668712" y="24747"/>
            <a:chExt cx="563563" cy="1120946"/>
          </a:xfrm>
          <a:scene3d>
            <a:camera prst="orthographicFront">
              <a:rot lat="0" lon="3600000" rev="0"/>
            </a:camera>
            <a:lightRig rig="threePt" dir="t"/>
          </a:scene3d>
        </p:grpSpPr>
        <p:sp>
          <p:nvSpPr>
            <p:cNvPr id="1046" name="台形 1045"/>
            <p:cNvSpPr/>
            <p:nvPr/>
          </p:nvSpPr>
          <p:spPr>
            <a:xfrm>
              <a:off x="3855244" y="57895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44546A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7" name="台形 1046"/>
            <p:cNvSpPr/>
            <p:nvPr/>
          </p:nvSpPr>
          <p:spPr>
            <a:xfrm>
              <a:off x="3871911" y="48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8" name="フリーフォーム 1047"/>
            <p:cNvSpPr/>
            <p:nvPr/>
          </p:nvSpPr>
          <p:spPr>
            <a:xfrm>
              <a:off x="3735304" y="24747"/>
              <a:ext cx="437717" cy="323269"/>
            </a:xfrm>
            <a:custGeom>
              <a:avLst/>
              <a:gdLst>
                <a:gd name="connsiteX0" fmla="*/ 184233 w 437717"/>
                <a:gd name="connsiteY0" fmla="*/ 248 h 323269"/>
                <a:gd name="connsiteX1" fmla="*/ 250262 w 437717"/>
                <a:gd name="connsiteY1" fmla="*/ 8733 h 323269"/>
                <a:gd name="connsiteX2" fmla="*/ 282518 w 437717"/>
                <a:gd name="connsiteY2" fmla="*/ 26738 h 323269"/>
                <a:gd name="connsiteX3" fmla="*/ 303853 w 437717"/>
                <a:gd name="connsiteY3" fmla="*/ 23713 h 323269"/>
                <a:gd name="connsiteX4" fmla="*/ 421788 w 437717"/>
                <a:gd name="connsiteY4" fmla="*/ 124371 h 323269"/>
                <a:gd name="connsiteX5" fmla="*/ 377964 w 437717"/>
                <a:gd name="connsiteY5" fmla="*/ 307358 h 323269"/>
                <a:gd name="connsiteX6" fmla="*/ 287472 w 437717"/>
                <a:gd name="connsiteY6" fmla="*/ 298111 h 323269"/>
                <a:gd name="connsiteX7" fmla="*/ 272172 w 437717"/>
                <a:gd name="connsiteY7" fmla="*/ 285231 h 323269"/>
                <a:gd name="connsiteX8" fmla="*/ 239379 w 437717"/>
                <a:gd name="connsiteY8" fmla="*/ 306734 h 323269"/>
                <a:gd name="connsiteX9" fmla="*/ 11362 w 437717"/>
                <a:gd name="connsiteY9" fmla="*/ 232771 h 323269"/>
                <a:gd name="connsiteX10" fmla="*/ 114825 w 437717"/>
                <a:gd name="connsiteY10" fmla="*/ 16535 h 323269"/>
                <a:gd name="connsiteX11" fmla="*/ 184233 w 437717"/>
                <a:gd name="connsiteY11" fmla="*/ 248 h 3232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37717" h="323269">
                  <a:moveTo>
                    <a:pt x="184233" y="248"/>
                  </a:moveTo>
                  <a:cubicBezTo>
                    <a:pt x="207213" y="-920"/>
                    <a:pt x="229631" y="2040"/>
                    <a:pt x="250262" y="8733"/>
                  </a:cubicBezTo>
                  <a:lnTo>
                    <a:pt x="282518" y="26738"/>
                  </a:lnTo>
                  <a:lnTo>
                    <a:pt x="303853" y="23713"/>
                  </a:lnTo>
                  <a:cubicBezTo>
                    <a:pt x="349972" y="28841"/>
                    <a:pt x="397141" y="66944"/>
                    <a:pt x="421788" y="124371"/>
                  </a:cubicBezTo>
                  <a:cubicBezTo>
                    <a:pt x="454652" y="200939"/>
                    <a:pt x="435031" y="282865"/>
                    <a:pt x="377964" y="307358"/>
                  </a:cubicBezTo>
                  <a:cubicBezTo>
                    <a:pt x="349431" y="319605"/>
                    <a:pt x="316939" y="315174"/>
                    <a:pt x="287472" y="298111"/>
                  </a:cubicBezTo>
                  <a:lnTo>
                    <a:pt x="272172" y="285231"/>
                  </a:lnTo>
                  <a:lnTo>
                    <a:pt x="239379" y="306734"/>
                  </a:lnTo>
                  <a:cubicBezTo>
                    <a:pt x="147843" y="346021"/>
                    <a:pt x="45756" y="312906"/>
                    <a:pt x="11362" y="232771"/>
                  </a:cubicBezTo>
                  <a:cubicBezTo>
                    <a:pt x="-23033" y="152635"/>
                    <a:pt x="23289" y="55823"/>
                    <a:pt x="114825" y="16535"/>
                  </a:cubicBezTo>
                  <a:cubicBezTo>
                    <a:pt x="137709" y="6713"/>
                    <a:pt x="161253" y="1417"/>
                    <a:pt x="184233" y="248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49" name="片側の 2 つの角を丸めた四角形 1048"/>
            <p:cNvSpPr/>
            <p:nvPr/>
          </p:nvSpPr>
          <p:spPr>
            <a:xfrm>
              <a:off x="3668712" y="61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0" name="円/楕円 1049"/>
            <p:cNvSpPr/>
            <p:nvPr/>
          </p:nvSpPr>
          <p:spPr>
            <a:xfrm rot="20700000">
              <a:off x="3719795" y="25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1" name="円/楕円 1050"/>
            <p:cNvSpPr/>
            <p:nvPr/>
          </p:nvSpPr>
          <p:spPr>
            <a:xfrm rot="900000" flipH="1">
              <a:off x="4075952" y="25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2" name="円/楕円 1051"/>
            <p:cNvSpPr/>
            <p:nvPr/>
          </p:nvSpPr>
          <p:spPr>
            <a:xfrm>
              <a:off x="3763168" y="6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53" name="グループ化 1052"/>
            <p:cNvGrpSpPr/>
            <p:nvPr/>
          </p:nvGrpSpPr>
          <p:grpSpPr>
            <a:xfrm>
              <a:off x="3832589" y="618640"/>
              <a:ext cx="235810" cy="373464"/>
              <a:chOff x="3832589" y="2158997"/>
              <a:chExt cx="235810" cy="373464"/>
            </a:xfrm>
          </p:grpSpPr>
          <p:sp>
            <p:nvSpPr>
              <p:cNvPr id="1057" name="台形 1056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58" name="フリーフォーム 1057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59" name="台形 1058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060" name="グループ化 1059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061" name="直角三角形 1060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62" name="直角三角形 1061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054" name="フリーフォーム 1053"/>
            <p:cNvSpPr/>
            <p:nvPr/>
          </p:nvSpPr>
          <p:spPr>
            <a:xfrm flipH="1">
              <a:off x="3783806" y="57771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5" name="円/楕円 1054"/>
            <p:cNvSpPr/>
            <p:nvPr/>
          </p:nvSpPr>
          <p:spPr>
            <a:xfrm>
              <a:off x="3832588" y="23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56" name="円/楕円 1055"/>
            <p:cNvSpPr/>
            <p:nvPr/>
          </p:nvSpPr>
          <p:spPr>
            <a:xfrm>
              <a:off x="4016738" y="23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63" name="グループ化 1062"/>
          <p:cNvGrpSpPr/>
          <p:nvPr/>
        </p:nvGrpSpPr>
        <p:grpSpPr>
          <a:xfrm>
            <a:off x="8283370" y="2708920"/>
            <a:ext cx="803141" cy="1636009"/>
            <a:chOff x="3668712" y="1262628"/>
            <a:chExt cx="563563" cy="1147985"/>
          </a:xfrm>
          <a:scene3d>
            <a:camera prst="orthographicFront">
              <a:rot lat="0" lon="3600000" rev="0"/>
            </a:camera>
            <a:lightRig rig="threePt" dir="t"/>
          </a:scene3d>
        </p:grpSpPr>
        <p:sp>
          <p:nvSpPr>
            <p:cNvPr id="1064" name="星 16 1063"/>
            <p:cNvSpPr/>
            <p:nvPr/>
          </p:nvSpPr>
          <p:spPr>
            <a:xfrm>
              <a:off x="3706789" y="1262628"/>
              <a:ext cx="484364" cy="484364"/>
            </a:xfrm>
            <a:prstGeom prst="star16">
              <a:avLst>
                <a:gd name="adj" fmla="val 45366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5" name="台形 1064"/>
            <p:cNvSpPr/>
            <p:nvPr/>
          </p:nvSpPr>
          <p:spPr>
            <a:xfrm>
              <a:off x="3855244" y="184387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44546A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6" name="台形 1065"/>
            <p:cNvSpPr/>
            <p:nvPr/>
          </p:nvSpPr>
          <p:spPr>
            <a:xfrm>
              <a:off x="3871911" y="174703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7" name="片側の 2 つの角を丸めた四角形 1066"/>
            <p:cNvSpPr/>
            <p:nvPr/>
          </p:nvSpPr>
          <p:spPr>
            <a:xfrm>
              <a:off x="3668712" y="188356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8" name="円/楕円 1067"/>
            <p:cNvSpPr/>
            <p:nvPr/>
          </p:nvSpPr>
          <p:spPr>
            <a:xfrm rot="20700000">
              <a:off x="3719795" y="151646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69" name="円/楕円 1068"/>
            <p:cNvSpPr/>
            <p:nvPr/>
          </p:nvSpPr>
          <p:spPr>
            <a:xfrm rot="900000" flipH="1">
              <a:off x="4075952" y="151646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0" name="円/楕円 1069"/>
            <p:cNvSpPr/>
            <p:nvPr/>
          </p:nvSpPr>
          <p:spPr>
            <a:xfrm>
              <a:off x="3763168" y="132873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071" name="グループ化 1070"/>
            <p:cNvGrpSpPr/>
            <p:nvPr/>
          </p:nvGrpSpPr>
          <p:grpSpPr>
            <a:xfrm>
              <a:off x="3832589" y="1883560"/>
              <a:ext cx="235810" cy="373464"/>
              <a:chOff x="3832589" y="2158997"/>
              <a:chExt cx="235810" cy="373464"/>
            </a:xfrm>
          </p:grpSpPr>
          <p:sp>
            <p:nvSpPr>
              <p:cNvPr id="1075" name="台形 1074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76" name="フリーフォーム 1075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pattFill prst="wdUpDiag">
                <a:fgClr>
                  <a:srgbClr val="5B9BD5">
                    <a:lumMod val="75000"/>
                  </a:srgbClr>
                </a:fgClr>
                <a:bgClr>
                  <a:srgbClr val="4472C4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77" name="台形 1076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pattFill prst="wdUpDiag">
                <a:fgClr>
                  <a:srgbClr val="5B9BD5">
                    <a:lumMod val="75000"/>
                  </a:srgbClr>
                </a:fgClr>
                <a:bgClr>
                  <a:srgbClr val="4472C4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078" name="グループ化 1077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079" name="直角三角形 1078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80" name="直角三角形 1079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072" name="フリーフォーム 1071"/>
            <p:cNvSpPr/>
            <p:nvPr/>
          </p:nvSpPr>
          <p:spPr>
            <a:xfrm flipH="1">
              <a:off x="3783806" y="184263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3" name="円/楕円 1072"/>
            <p:cNvSpPr/>
            <p:nvPr/>
          </p:nvSpPr>
          <p:spPr>
            <a:xfrm>
              <a:off x="3832588" y="150481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74" name="円/楕円 1073"/>
            <p:cNvSpPr/>
            <p:nvPr/>
          </p:nvSpPr>
          <p:spPr>
            <a:xfrm>
              <a:off x="4016738" y="150481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097" name="グループ化 1096"/>
          <p:cNvGrpSpPr/>
          <p:nvPr/>
        </p:nvGrpSpPr>
        <p:grpSpPr>
          <a:xfrm>
            <a:off x="8269517" y="4699329"/>
            <a:ext cx="816995" cy="1613071"/>
            <a:chOff x="3658991" y="2553803"/>
            <a:chExt cx="573284" cy="1131890"/>
          </a:xfrm>
          <a:scene3d>
            <a:camera prst="orthographicFront">
              <a:rot lat="0" lon="3600000" rev="0"/>
            </a:camera>
            <a:lightRig rig="threePt" dir="t"/>
          </a:scene3d>
        </p:grpSpPr>
        <p:sp>
          <p:nvSpPr>
            <p:cNvPr id="1098" name="フリーフォーム 1097"/>
            <p:cNvSpPr/>
            <p:nvPr/>
          </p:nvSpPr>
          <p:spPr>
            <a:xfrm>
              <a:off x="3658991" y="2553803"/>
              <a:ext cx="515338" cy="578662"/>
            </a:xfrm>
            <a:custGeom>
              <a:avLst/>
              <a:gdLst>
                <a:gd name="connsiteX0" fmla="*/ 291500 w 515338"/>
                <a:gd name="connsiteY0" fmla="*/ 0 h 578662"/>
                <a:gd name="connsiteX1" fmla="*/ 515338 w 515338"/>
                <a:gd name="connsiteY1" fmla="*/ 231775 h 578662"/>
                <a:gd name="connsiteX2" fmla="*/ 497748 w 515338"/>
                <a:gd name="connsiteY2" fmla="*/ 321993 h 578662"/>
                <a:gd name="connsiteX3" fmla="*/ 487763 w 515338"/>
                <a:gd name="connsiteY3" fmla="*/ 341041 h 578662"/>
                <a:gd name="connsiteX4" fmla="*/ 500095 w 515338"/>
                <a:gd name="connsiteY4" fmla="*/ 350705 h 578662"/>
                <a:gd name="connsiteX5" fmla="*/ 461509 w 515338"/>
                <a:gd name="connsiteY5" fmla="*/ 380942 h 578662"/>
                <a:gd name="connsiteX6" fmla="*/ 449777 w 515338"/>
                <a:gd name="connsiteY6" fmla="*/ 395665 h 578662"/>
                <a:gd name="connsiteX7" fmla="*/ 445240 w 515338"/>
                <a:gd name="connsiteY7" fmla="*/ 398833 h 578662"/>
                <a:gd name="connsiteX8" fmla="*/ 472640 w 515338"/>
                <a:gd name="connsiteY8" fmla="*/ 464684 h 578662"/>
                <a:gd name="connsiteX9" fmla="*/ 403847 w 515338"/>
                <a:gd name="connsiteY9" fmla="*/ 471597 h 578662"/>
                <a:gd name="connsiteX10" fmla="*/ 397632 w 515338"/>
                <a:gd name="connsiteY10" fmla="*/ 548122 h 578662"/>
                <a:gd name="connsiteX11" fmla="*/ 334948 w 515338"/>
                <a:gd name="connsiteY11" fmla="*/ 515847 h 578662"/>
                <a:gd name="connsiteX12" fmla="*/ 295169 w 515338"/>
                <a:gd name="connsiteY12" fmla="*/ 578662 h 578662"/>
                <a:gd name="connsiteX13" fmla="*/ 255389 w 515338"/>
                <a:gd name="connsiteY13" fmla="*/ 515847 h 578662"/>
                <a:gd name="connsiteX14" fmla="*/ 192705 w 515338"/>
                <a:gd name="connsiteY14" fmla="*/ 548122 h 578662"/>
                <a:gd name="connsiteX15" fmla="*/ 186490 w 515338"/>
                <a:gd name="connsiteY15" fmla="*/ 471597 h 578662"/>
                <a:gd name="connsiteX16" fmla="*/ 117697 w 515338"/>
                <a:gd name="connsiteY16" fmla="*/ 464684 h 578662"/>
                <a:gd name="connsiteX17" fmla="*/ 143446 w 515338"/>
                <a:gd name="connsiteY17" fmla="*/ 402802 h 578662"/>
                <a:gd name="connsiteX18" fmla="*/ 133223 w 515338"/>
                <a:gd name="connsiteY18" fmla="*/ 395665 h 578662"/>
                <a:gd name="connsiteX19" fmla="*/ 109294 w 515338"/>
                <a:gd name="connsiteY19" fmla="*/ 365634 h 578662"/>
                <a:gd name="connsiteX20" fmla="*/ 90242 w 515338"/>
                <a:gd name="connsiteY20" fmla="*/ 350705 h 578662"/>
                <a:gd name="connsiteX21" fmla="*/ 97374 w 515338"/>
                <a:gd name="connsiteY21" fmla="*/ 345117 h 578662"/>
                <a:gd name="connsiteX22" fmla="*/ 85252 w 515338"/>
                <a:gd name="connsiteY22" fmla="*/ 321993 h 578662"/>
                <a:gd name="connsiteX23" fmla="*/ 72210 w 515338"/>
                <a:gd name="connsiteY23" fmla="*/ 278486 h 578662"/>
                <a:gd name="connsiteX24" fmla="*/ 67872 w 515338"/>
                <a:gd name="connsiteY24" fmla="*/ 233928 h 578662"/>
                <a:gd name="connsiteX25" fmla="*/ 27425 w 515338"/>
                <a:gd name="connsiteY25" fmla="*/ 231422 h 578662"/>
                <a:gd name="connsiteX26" fmla="*/ 56407 w 515338"/>
                <a:gd name="connsiteY26" fmla="*/ 188490 h 578662"/>
                <a:gd name="connsiteX27" fmla="*/ 0 w 515338"/>
                <a:gd name="connsiteY27" fmla="*/ 161245 h 578662"/>
                <a:gd name="connsiteX28" fmla="*/ 56407 w 515338"/>
                <a:gd name="connsiteY28" fmla="*/ 133999 h 578662"/>
                <a:gd name="connsiteX29" fmla="*/ 27425 w 515338"/>
                <a:gd name="connsiteY29" fmla="*/ 91067 h 578662"/>
                <a:gd name="connsiteX30" fmla="*/ 96143 w 515338"/>
                <a:gd name="connsiteY30" fmla="*/ 86810 h 578662"/>
                <a:gd name="connsiteX31" fmla="*/ 102352 w 515338"/>
                <a:gd name="connsiteY31" fmla="*/ 39693 h 578662"/>
                <a:gd name="connsiteX32" fmla="*/ 151337 w 515338"/>
                <a:gd name="connsiteY32" fmla="*/ 55239 h 578662"/>
                <a:gd name="connsiteX33" fmla="*/ 204372 w 515338"/>
                <a:gd name="connsiteY33" fmla="*/ 18214 h 578662"/>
                <a:gd name="connsiteX34" fmla="*/ 291500 w 515338"/>
                <a:gd name="connsiteY34" fmla="*/ 0 h 57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15338" h="578662">
                  <a:moveTo>
                    <a:pt x="291500" y="0"/>
                  </a:moveTo>
                  <a:cubicBezTo>
                    <a:pt x="415122" y="0"/>
                    <a:pt x="515338" y="103769"/>
                    <a:pt x="515338" y="231775"/>
                  </a:cubicBezTo>
                  <a:cubicBezTo>
                    <a:pt x="515338" y="263777"/>
                    <a:pt x="509075" y="294263"/>
                    <a:pt x="497748" y="321993"/>
                  </a:cubicBezTo>
                  <a:lnTo>
                    <a:pt x="487763" y="341041"/>
                  </a:lnTo>
                  <a:lnTo>
                    <a:pt x="500095" y="350705"/>
                  </a:lnTo>
                  <a:lnTo>
                    <a:pt x="461509" y="380942"/>
                  </a:lnTo>
                  <a:lnTo>
                    <a:pt x="449777" y="395665"/>
                  </a:lnTo>
                  <a:lnTo>
                    <a:pt x="445240" y="398833"/>
                  </a:lnTo>
                  <a:lnTo>
                    <a:pt x="472640" y="464684"/>
                  </a:lnTo>
                  <a:lnTo>
                    <a:pt x="403847" y="471597"/>
                  </a:lnTo>
                  <a:lnTo>
                    <a:pt x="397632" y="548122"/>
                  </a:lnTo>
                  <a:lnTo>
                    <a:pt x="334948" y="515847"/>
                  </a:lnTo>
                  <a:lnTo>
                    <a:pt x="295169" y="578662"/>
                  </a:lnTo>
                  <a:lnTo>
                    <a:pt x="255389" y="515847"/>
                  </a:lnTo>
                  <a:lnTo>
                    <a:pt x="192705" y="548122"/>
                  </a:lnTo>
                  <a:lnTo>
                    <a:pt x="186490" y="471597"/>
                  </a:lnTo>
                  <a:lnTo>
                    <a:pt x="117697" y="464684"/>
                  </a:lnTo>
                  <a:lnTo>
                    <a:pt x="143446" y="402802"/>
                  </a:lnTo>
                  <a:lnTo>
                    <a:pt x="133223" y="395665"/>
                  </a:lnTo>
                  <a:lnTo>
                    <a:pt x="109294" y="365634"/>
                  </a:lnTo>
                  <a:lnTo>
                    <a:pt x="90242" y="350705"/>
                  </a:lnTo>
                  <a:lnTo>
                    <a:pt x="97374" y="345117"/>
                  </a:lnTo>
                  <a:lnTo>
                    <a:pt x="85252" y="321993"/>
                  </a:lnTo>
                  <a:cubicBezTo>
                    <a:pt x="79589" y="308128"/>
                    <a:pt x="75191" y="293574"/>
                    <a:pt x="72210" y="278486"/>
                  </a:cubicBezTo>
                  <a:lnTo>
                    <a:pt x="67872" y="233928"/>
                  </a:lnTo>
                  <a:lnTo>
                    <a:pt x="27425" y="231422"/>
                  </a:lnTo>
                  <a:lnTo>
                    <a:pt x="56407" y="188490"/>
                  </a:lnTo>
                  <a:lnTo>
                    <a:pt x="0" y="161245"/>
                  </a:lnTo>
                  <a:lnTo>
                    <a:pt x="56407" y="133999"/>
                  </a:lnTo>
                  <a:lnTo>
                    <a:pt x="27425" y="91067"/>
                  </a:lnTo>
                  <a:lnTo>
                    <a:pt x="96143" y="86810"/>
                  </a:lnTo>
                  <a:lnTo>
                    <a:pt x="102352" y="39693"/>
                  </a:lnTo>
                  <a:lnTo>
                    <a:pt x="151337" y="55239"/>
                  </a:lnTo>
                  <a:lnTo>
                    <a:pt x="204372" y="18214"/>
                  </a:lnTo>
                  <a:cubicBezTo>
                    <a:pt x="231152" y="6485"/>
                    <a:pt x="260595" y="0"/>
                    <a:pt x="29150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099" name="台形 1098"/>
            <p:cNvSpPr/>
            <p:nvPr/>
          </p:nvSpPr>
          <p:spPr>
            <a:xfrm>
              <a:off x="3855244" y="311895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0" name="台形 1099"/>
            <p:cNvSpPr/>
            <p:nvPr/>
          </p:nvSpPr>
          <p:spPr>
            <a:xfrm>
              <a:off x="3871911" y="302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1" name="片側の 2 つの角を丸めた四角形 1100"/>
            <p:cNvSpPr/>
            <p:nvPr/>
          </p:nvSpPr>
          <p:spPr>
            <a:xfrm>
              <a:off x="3668712" y="315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2" name="円/楕円 1101"/>
            <p:cNvSpPr/>
            <p:nvPr/>
          </p:nvSpPr>
          <p:spPr>
            <a:xfrm rot="20700000">
              <a:off x="3719795" y="279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3" name="円/楕円 1102"/>
            <p:cNvSpPr/>
            <p:nvPr/>
          </p:nvSpPr>
          <p:spPr>
            <a:xfrm rot="900000" flipH="1">
              <a:off x="4075952" y="279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4" name="円/楕円 1103"/>
            <p:cNvSpPr/>
            <p:nvPr/>
          </p:nvSpPr>
          <p:spPr>
            <a:xfrm>
              <a:off x="3763168" y="260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05" name="グループ化 1104"/>
            <p:cNvGrpSpPr/>
            <p:nvPr/>
          </p:nvGrpSpPr>
          <p:grpSpPr>
            <a:xfrm>
              <a:off x="3832589" y="3158640"/>
              <a:ext cx="235810" cy="373464"/>
              <a:chOff x="3832589" y="2158997"/>
              <a:chExt cx="235810" cy="373464"/>
            </a:xfrm>
          </p:grpSpPr>
          <p:sp>
            <p:nvSpPr>
              <p:cNvPr id="1110" name="台形 1109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1" name="フリーフォーム 1110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pattFill prst="narVert">
                <a:fgClr>
                  <a:srgbClr val="C00000"/>
                </a:fgClr>
                <a:bgClr>
                  <a:srgbClr val="990033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12" name="台形 1111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pattFill prst="narVert">
                <a:fgClr>
                  <a:srgbClr val="C00000"/>
                </a:fgClr>
                <a:bgClr>
                  <a:srgbClr val="990033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113" name="グループ化 1112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114" name="直角三角形 1113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15" name="直角三角形 1114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106" name="フリーフォーム 1105"/>
            <p:cNvSpPr/>
            <p:nvPr/>
          </p:nvSpPr>
          <p:spPr>
            <a:xfrm flipH="1">
              <a:off x="3783806" y="311771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7" name="円/楕円 1106"/>
            <p:cNvSpPr/>
            <p:nvPr/>
          </p:nvSpPr>
          <p:spPr>
            <a:xfrm>
              <a:off x="3832588" y="277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8" name="円/楕円 1107"/>
            <p:cNvSpPr/>
            <p:nvPr/>
          </p:nvSpPr>
          <p:spPr>
            <a:xfrm>
              <a:off x="4016738" y="277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09" name="フリーフォーム 1108"/>
            <p:cNvSpPr/>
            <p:nvPr/>
          </p:nvSpPr>
          <p:spPr>
            <a:xfrm>
              <a:off x="3775374" y="2565400"/>
              <a:ext cx="350293" cy="180044"/>
            </a:xfrm>
            <a:custGeom>
              <a:avLst/>
              <a:gdLst>
                <a:gd name="connsiteX0" fmla="*/ 175120 w 350293"/>
                <a:gd name="connsiteY0" fmla="*/ 0 h 180044"/>
                <a:gd name="connsiteX1" fmla="*/ 322733 w 350293"/>
                <a:gd name="connsiteY1" fmla="*/ 68848 h 180044"/>
                <a:gd name="connsiteX2" fmla="*/ 350293 w 350293"/>
                <a:gd name="connsiteY2" fmla="*/ 114876 h 180044"/>
                <a:gd name="connsiteX3" fmla="*/ 312402 w 350293"/>
                <a:gd name="connsiteY3" fmla="*/ 115351 h 180044"/>
                <a:gd name="connsiteX4" fmla="*/ 311810 w 350293"/>
                <a:gd name="connsiteY4" fmla="*/ 162551 h 180044"/>
                <a:gd name="connsiteX5" fmla="*/ 270638 w 350293"/>
                <a:gd name="connsiteY5" fmla="*/ 139464 h 180044"/>
                <a:gd name="connsiteX6" fmla="*/ 246526 w 350293"/>
                <a:gd name="connsiteY6" fmla="*/ 180044 h 180044"/>
                <a:gd name="connsiteX7" fmla="*/ 222413 w 350293"/>
                <a:gd name="connsiteY7" fmla="*/ 139464 h 180044"/>
                <a:gd name="connsiteX8" fmla="*/ 181241 w 350293"/>
                <a:gd name="connsiteY8" fmla="*/ 162551 h 180044"/>
                <a:gd name="connsiteX9" fmla="*/ 134907 w 350293"/>
                <a:gd name="connsiteY9" fmla="*/ 139464 h 180044"/>
                <a:gd name="connsiteX10" fmla="*/ 110795 w 350293"/>
                <a:gd name="connsiteY10" fmla="*/ 180044 h 180044"/>
                <a:gd name="connsiteX11" fmla="*/ 86682 w 350293"/>
                <a:gd name="connsiteY11" fmla="*/ 139464 h 180044"/>
                <a:gd name="connsiteX12" fmla="*/ 45510 w 350293"/>
                <a:gd name="connsiteY12" fmla="*/ 162551 h 180044"/>
                <a:gd name="connsiteX13" fmla="*/ 44918 w 350293"/>
                <a:gd name="connsiteY13" fmla="*/ 115351 h 180044"/>
                <a:gd name="connsiteX14" fmla="*/ 0 w 350293"/>
                <a:gd name="connsiteY14" fmla="*/ 114788 h 180044"/>
                <a:gd name="connsiteX15" fmla="*/ 27507 w 350293"/>
                <a:gd name="connsiteY15" fmla="*/ 68848 h 180044"/>
                <a:gd name="connsiteX16" fmla="*/ 175120 w 350293"/>
                <a:gd name="connsiteY16" fmla="*/ 0 h 180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50293" h="180044">
                  <a:moveTo>
                    <a:pt x="175120" y="0"/>
                  </a:moveTo>
                  <a:cubicBezTo>
                    <a:pt x="232767" y="0"/>
                    <a:pt x="284956" y="26310"/>
                    <a:pt x="322733" y="68848"/>
                  </a:cubicBezTo>
                  <a:lnTo>
                    <a:pt x="350293" y="114876"/>
                  </a:lnTo>
                  <a:lnTo>
                    <a:pt x="312402" y="115351"/>
                  </a:lnTo>
                  <a:cubicBezTo>
                    <a:pt x="312205" y="131084"/>
                    <a:pt x="312007" y="146818"/>
                    <a:pt x="311810" y="162551"/>
                  </a:cubicBezTo>
                  <a:lnTo>
                    <a:pt x="270638" y="139464"/>
                  </a:lnTo>
                  <a:lnTo>
                    <a:pt x="246526" y="180044"/>
                  </a:lnTo>
                  <a:lnTo>
                    <a:pt x="222413" y="139464"/>
                  </a:lnTo>
                  <a:lnTo>
                    <a:pt x="181241" y="162551"/>
                  </a:lnTo>
                  <a:cubicBezTo>
                    <a:pt x="166657" y="162551"/>
                    <a:pt x="146648" y="136549"/>
                    <a:pt x="134907" y="139464"/>
                  </a:cubicBezTo>
                  <a:lnTo>
                    <a:pt x="110795" y="180044"/>
                  </a:lnTo>
                  <a:lnTo>
                    <a:pt x="86682" y="139464"/>
                  </a:lnTo>
                  <a:lnTo>
                    <a:pt x="45510" y="162551"/>
                  </a:lnTo>
                  <a:cubicBezTo>
                    <a:pt x="45313" y="146818"/>
                    <a:pt x="45115" y="131084"/>
                    <a:pt x="44918" y="115351"/>
                  </a:cubicBezTo>
                  <a:lnTo>
                    <a:pt x="0" y="114788"/>
                  </a:lnTo>
                  <a:lnTo>
                    <a:pt x="27507" y="68848"/>
                  </a:lnTo>
                  <a:cubicBezTo>
                    <a:pt x="65284" y="26310"/>
                    <a:pt x="117474" y="0"/>
                    <a:pt x="17512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40" name="グループ化 1139"/>
          <p:cNvGrpSpPr/>
          <p:nvPr/>
        </p:nvGrpSpPr>
        <p:grpSpPr>
          <a:xfrm>
            <a:off x="6438165" y="822027"/>
            <a:ext cx="803141" cy="1597475"/>
            <a:chOff x="3668712" y="24747"/>
            <a:chExt cx="563563" cy="1120946"/>
          </a:xfrm>
          <a:scene3d>
            <a:camera prst="orthographicFront">
              <a:rot lat="0" lon="1799990" rev="0"/>
            </a:camera>
            <a:lightRig rig="threePt" dir="t"/>
          </a:scene3d>
        </p:grpSpPr>
        <p:sp>
          <p:nvSpPr>
            <p:cNvPr id="1141" name="台形 1140"/>
            <p:cNvSpPr/>
            <p:nvPr/>
          </p:nvSpPr>
          <p:spPr>
            <a:xfrm>
              <a:off x="3855244" y="57895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44546A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2" name="台形 1141"/>
            <p:cNvSpPr/>
            <p:nvPr/>
          </p:nvSpPr>
          <p:spPr>
            <a:xfrm>
              <a:off x="3871911" y="48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3" name="フリーフォーム 1142"/>
            <p:cNvSpPr/>
            <p:nvPr/>
          </p:nvSpPr>
          <p:spPr>
            <a:xfrm>
              <a:off x="3735304" y="24747"/>
              <a:ext cx="437717" cy="323269"/>
            </a:xfrm>
            <a:custGeom>
              <a:avLst/>
              <a:gdLst>
                <a:gd name="connsiteX0" fmla="*/ 184233 w 437717"/>
                <a:gd name="connsiteY0" fmla="*/ 248 h 323269"/>
                <a:gd name="connsiteX1" fmla="*/ 250262 w 437717"/>
                <a:gd name="connsiteY1" fmla="*/ 8733 h 323269"/>
                <a:gd name="connsiteX2" fmla="*/ 282518 w 437717"/>
                <a:gd name="connsiteY2" fmla="*/ 26738 h 323269"/>
                <a:gd name="connsiteX3" fmla="*/ 303853 w 437717"/>
                <a:gd name="connsiteY3" fmla="*/ 23713 h 323269"/>
                <a:gd name="connsiteX4" fmla="*/ 421788 w 437717"/>
                <a:gd name="connsiteY4" fmla="*/ 124371 h 323269"/>
                <a:gd name="connsiteX5" fmla="*/ 377964 w 437717"/>
                <a:gd name="connsiteY5" fmla="*/ 307358 h 323269"/>
                <a:gd name="connsiteX6" fmla="*/ 287472 w 437717"/>
                <a:gd name="connsiteY6" fmla="*/ 298111 h 323269"/>
                <a:gd name="connsiteX7" fmla="*/ 272172 w 437717"/>
                <a:gd name="connsiteY7" fmla="*/ 285231 h 323269"/>
                <a:gd name="connsiteX8" fmla="*/ 239379 w 437717"/>
                <a:gd name="connsiteY8" fmla="*/ 306734 h 323269"/>
                <a:gd name="connsiteX9" fmla="*/ 11362 w 437717"/>
                <a:gd name="connsiteY9" fmla="*/ 232771 h 323269"/>
                <a:gd name="connsiteX10" fmla="*/ 114825 w 437717"/>
                <a:gd name="connsiteY10" fmla="*/ 16535 h 323269"/>
                <a:gd name="connsiteX11" fmla="*/ 184233 w 437717"/>
                <a:gd name="connsiteY11" fmla="*/ 248 h 3232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37717" h="323269">
                  <a:moveTo>
                    <a:pt x="184233" y="248"/>
                  </a:moveTo>
                  <a:cubicBezTo>
                    <a:pt x="207213" y="-920"/>
                    <a:pt x="229631" y="2040"/>
                    <a:pt x="250262" y="8733"/>
                  </a:cubicBezTo>
                  <a:lnTo>
                    <a:pt x="282518" y="26738"/>
                  </a:lnTo>
                  <a:lnTo>
                    <a:pt x="303853" y="23713"/>
                  </a:lnTo>
                  <a:cubicBezTo>
                    <a:pt x="349972" y="28841"/>
                    <a:pt x="397141" y="66944"/>
                    <a:pt x="421788" y="124371"/>
                  </a:cubicBezTo>
                  <a:cubicBezTo>
                    <a:pt x="454652" y="200939"/>
                    <a:pt x="435031" y="282865"/>
                    <a:pt x="377964" y="307358"/>
                  </a:cubicBezTo>
                  <a:cubicBezTo>
                    <a:pt x="349431" y="319605"/>
                    <a:pt x="316939" y="315174"/>
                    <a:pt x="287472" y="298111"/>
                  </a:cubicBezTo>
                  <a:lnTo>
                    <a:pt x="272172" y="285231"/>
                  </a:lnTo>
                  <a:lnTo>
                    <a:pt x="239379" y="306734"/>
                  </a:lnTo>
                  <a:cubicBezTo>
                    <a:pt x="147843" y="346021"/>
                    <a:pt x="45756" y="312906"/>
                    <a:pt x="11362" y="232771"/>
                  </a:cubicBezTo>
                  <a:cubicBezTo>
                    <a:pt x="-23033" y="152635"/>
                    <a:pt x="23289" y="55823"/>
                    <a:pt x="114825" y="16535"/>
                  </a:cubicBezTo>
                  <a:cubicBezTo>
                    <a:pt x="137709" y="6713"/>
                    <a:pt x="161253" y="1417"/>
                    <a:pt x="184233" y="248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1270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4" name="片側の 2 つの角を丸めた四角形 1143"/>
            <p:cNvSpPr/>
            <p:nvPr/>
          </p:nvSpPr>
          <p:spPr>
            <a:xfrm>
              <a:off x="3668712" y="61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5" name="円/楕円 1144"/>
            <p:cNvSpPr/>
            <p:nvPr/>
          </p:nvSpPr>
          <p:spPr>
            <a:xfrm rot="20700000">
              <a:off x="3719795" y="25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6" name="円/楕円 1145"/>
            <p:cNvSpPr/>
            <p:nvPr/>
          </p:nvSpPr>
          <p:spPr>
            <a:xfrm rot="900000" flipH="1">
              <a:off x="4075952" y="25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47" name="円/楕円 1146"/>
            <p:cNvSpPr/>
            <p:nvPr/>
          </p:nvSpPr>
          <p:spPr>
            <a:xfrm>
              <a:off x="3763168" y="6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48" name="グループ化 1147"/>
            <p:cNvGrpSpPr/>
            <p:nvPr/>
          </p:nvGrpSpPr>
          <p:grpSpPr>
            <a:xfrm>
              <a:off x="3832589" y="618640"/>
              <a:ext cx="235810" cy="373464"/>
              <a:chOff x="3832589" y="2158997"/>
              <a:chExt cx="235810" cy="373464"/>
            </a:xfrm>
          </p:grpSpPr>
          <p:sp>
            <p:nvSpPr>
              <p:cNvPr id="1152" name="台形 1151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53" name="フリーフォーム 1152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54" name="台形 1153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155" name="グループ化 1154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156" name="直角三角形 1155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57" name="直角三角形 1156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149" name="フリーフォーム 1148"/>
            <p:cNvSpPr/>
            <p:nvPr/>
          </p:nvSpPr>
          <p:spPr>
            <a:xfrm flipH="1">
              <a:off x="3783806" y="57771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50" name="円/楕円 1149"/>
            <p:cNvSpPr/>
            <p:nvPr/>
          </p:nvSpPr>
          <p:spPr>
            <a:xfrm>
              <a:off x="3832588" y="23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51" name="円/楕円 1150"/>
            <p:cNvSpPr/>
            <p:nvPr/>
          </p:nvSpPr>
          <p:spPr>
            <a:xfrm>
              <a:off x="4016738" y="23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58" name="グループ化 1157"/>
          <p:cNvGrpSpPr/>
          <p:nvPr/>
        </p:nvGrpSpPr>
        <p:grpSpPr>
          <a:xfrm>
            <a:off x="6438165" y="2708920"/>
            <a:ext cx="803141" cy="1636009"/>
            <a:chOff x="3668712" y="1262628"/>
            <a:chExt cx="563563" cy="1147985"/>
          </a:xfrm>
          <a:scene3d>
            <a:camera prst="orthographicFront">
              <a:rot lat="0" lon="1799990" rev="0"/>
            </a:camera>
            <a:lightRig rig="threePt" dir="t"/>
          </a:scene3d>
        </p:grpSpPr>
        <p:sp>
          <p:nvSpPr>
            <p:cNvPr id="1159" name="星 16 1158"/>
            <p:cNvSpPr/>
            <p:nvPr/>
          </p:nvSpPr>
          <p:spPr>
            <a:xfrm>
              <a:off x="3706789" y="1262628"/>
              <a:ext cx="484364" cy="484364"/>
            </a:xfrm>
            <a:prstGeom prst="star16">
              <a:avLst>
                <a:gd name="adj" fmla="val 45366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1270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0" name="台形 1159"/>
            <p:cNvSpPr/>
            <p:nvPr/>
          </p:nvSpPr>
          <p:spPr>
            <a:xfrm>
              <a:off x="3855244" y="184387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44546A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1" name="台形 1160"/>
            <p:cNvSpPr/>
            <p:nvPr/>
          </p:nvSpPr>
          <p:spPr>
            <a:xfrm>
              <a:off x="3871911" y="174703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2" name="片側の 2 つの角を丸めた四角形 1161"/>
            <p:cNvSpPr/>
            <p:nvPr/>
          </p:nvSpPr>
          <p:spPr>
            <a:xfrm>
              <a:off x="3668712" y="188356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3" name="円/楕円 1162"/>
            <p:cNvSpPr/>
            <p:nvPr/>
          </p:nvSpPr>
          <p:spPr>
            <a:xfrm rot="20700000">
              <a:off x="3719795" y="151646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4" name="円/楕円 1163"/>
            <p:cNvSpPr/>
            <p:nvPr/>
          </p:nvSpPr>
          <p:spPr>
            <a:xfrm rot="900000" flipH="1">
              <a:off x="4075952" y="151646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5" name="円/楕円 1164"/>
            <p:cNvSpPr/>
            <p:nvPr/>
          </p:nvSpPr>
          <p:spPr>
            <a:xfrm>
              <a:off x="3763168" y="132873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66" name="グループ化 1165"/>
            <p:cNvGrpSpPr/>
            <p:nvPr/>
          </p:nvGrpSpPr>
          <p:grpSpPr>
            <a:xfrm>
              <a:off x="3832589" y="1883560"/>
              <a:ext cx="235810" cy="373464"/>
              <a:chOff x="3832589" y="2158997"/>
              <a:chExt cx="235810" cy="373464"/>
            </a:xfrm>
          </p:grpSpPr>
          <p:sp>
            <p:nvSpPr>
              <p:cNvPr id="1170" name="台形 1169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71" name="フリーフォーム 1170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pattFill prst="wdUpDiag">
                <a:fgClr>
                  <a:srgbClr val="5B9BD5">
                    <a:lumMod val="75000"/>
                  </a:srgbClr>
                </a:fgClr>
                <a:bgClr>
                  <a:srgbClr val="4472C4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72" name="台形 1171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pattFill prst="wdUpDiag">
                <a:fgClr>
                  <a:srgbClr val="5B9BD5">
                    <a:lumMod val="75000"/>
                  </a:srgbClr>
                </a:fgClr>
                <a:bgClr>
                  <a:srgbClr val="4472C4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173" name="グループ化 1172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174" name="直角三角形 1173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75" name="直角三角形 1174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167" name="フリーフォーム 1166"/>
            <p:cNvSpPr/>
            <p:nvPr/>
          </p:nvSpPr>
          <p:spPr>
            <a:xfrm flipH="1">
              <a:off x="3783806" y="184263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8" name="円/楕円 1167"/>
            <p:cNvSpPr/>
            <p:nvPr/>
          </p:nvSpPr>
          <p:spPr>
            <a:xfrm>
              <a:off x="3832588" y="150481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69" name="円/楕円 1168"/>
            <p:cNvSpPr/>
            <p:nvPr/>
          </p:nvSpPr>
          <p:spPr>
            <a:xfrm>
              <a:off x="4016738" y="150481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76" name="グループ化 1175"/>
          <p:cNvGrpSpPr/>
          <p:nvPr/>
        </p:nvGrpSpPr>
        <p:grpSpPr>
          <a:xfrm>
            <a:off x="6424312" y="4699329"/>
            <a:ext cx="816995" cy="1613071"/>
            <a:chOff x="3658991" y="2553803"/>
            <a:chExt cx="573284" cy="1131890"/>
          </a:xfrm>
          <a:scene3d>
            <a:camera prst="orthographicFront">
              <a:rot lat="0" lon="1799990" rev="0"/>
            </a:camera>
            <a:lightRig rig="threePt" dir="t"/>
          </a:scene3d>
        </p:grpSpPr>
        <p:sp>
          <p:nvSpPr>
            <p:cNvPr id="1177" name="フリーフォーム 1176"/>
            <p:cNvSpPr/>
            <p:nvPr/>
          </p:nvSpPr>
          <p:spPr>
            <a:xfrm>
              <a:off x="3658991" y="2553803"/>
              <a:ext cx="515338" cy="578662"/>
            </a:xfrm>
            <a:custGeom>
              <a:avLst/>
              <a:gdLst>
                <a:gd name="connsiteX0" fmla="*/ 291500 w 515338"/>
                <a:gd name="connsiteY0" fmla="*/ 0 h 578662"/>
                <a:gd name="connsiteX1" fmla="*/ 515338 w 515338"/>
                <a:gd name="connsiteY1" fmla="*/ 231775 h 578662"/>
                <a:gd name="connsiteX2" fmla="*/ 497748 w 515338"/>
                <a:gd name="connsiteY2" fmla="*/ 321993 h 578662"/>
                <a:gd name="connsiteX3" fmla="*/ 487763 w 515338"/>
                <a:gd name="connsiteY3" fmla="*/ 341041 h 578662"/>
                <a:gd name="connsiteX4" fmla="*/ 500095 w 515338"/>
                <a:gd name="connsiteY4" fmla="*/ 350705 h 578662"/>
                <a:gd name="connsiteX5" fmla="*/ 461509 w 515338"/>
                <a:gd name="connsiteY5" fmla="*/ 380942 h 578662"/>
                <a:gd name="connsiteX6" fmla="*/ 449777 w 515338"/>
                <a:gd name="connsiteY6" fmla="*/ 395665 h 578662"/>
                <a:gd name="connsiteX7" fmla="*/ 445240 w 515338"/>
                <a:gd name="connsiteY7" fmla="*/ 398833 h 578662"/>
                <a:gd name="connsiteX8" fmla="*/ 472640 w 515338"/>
                <a:gd name="connsiteY8" fmla="*/ 464684 h 578662"/>
                <a:gd name="connsiteX9" fmla="*/ 403847 w 515338"/>
                <a:gd name="connsiteY9" fmla="*/ 471597 h 578662"/>
                <a:gd name="connsiteX10" fmla="*/ 397632 w 515338"/>
                <a:gd name="connsiteY10" fmla="*/ 548122 h 578662"/>
                <a:gd name="connsiteX11" fmla="*/ 334948 w 515338"/>
                <a:gd name="connsiteY11" fmla="*/ 515847 h 578662"/>
                <a:gd name="connsiteX12" fmla="*/ 295169 w 515338"/>
                <a:gd name="connsiteY12" fmla="*/ 578662 h 578662"/>
                <a:gd name="connsiteX13" fmla="*/ 255389 w 515338"/>
                <a:gd name="connsiteY13" fmla="*/ 515847 h 578662"/>
                <a:gd name="connsiteX14" fmla="*/ 192705 w 515338"/>
                <a:gd name="connsiteY14" fmla="*/ 548122 h 578662"/>
                <a:gd name="connsiteX15" fmla="*/ 186490 w 515338"/>
                <a:gd name="connsiteY15" fmla="*/ 471597 h 578662"/>
                <a:gd name="connsiteX16" fmla="*/ 117697 w 515338"/>
                <a:gd name="connsiteY16" fmla="*/ 464684 h 578662"/>
                <a:gd name="connsiteX17" fmla="*/ 143446 w 515338"/>
                <a:gd name="connsiteY17" fmla="*/ 402802 h 578662"/>
                <a:gd name="connsiteX18" fmla="*/ 133223 w 515338"/>
                <a:gd name="connsiteY18" fmla="*/ 395665 h 578662"/>
                <a:gd name="connsiteX19" fmla="*/ 109294 w 515338"/>
                <a:gd name="connsiteY19" fmla="*/ 365634 h 578662"/>
                <a:gd name="connsiteX20" fmla="*/ 90242 w 515338"/>
                <a:gd name="connsiteY20" fmla="*/ 350705 h 578662"/>
                <a:gd name="connsiteX21" fmla="*/ 97374 w 515338"/>
                <a:gd name="connsiteY21" fmla="*/ 345117 h 578662"/>
                <a:gd name="connsiteX22" fmla="*/ 85252 w 515338"/>
                <a:gd name="connsiteY22" fmla="*/ 321993 h 578662"/>
                <a:gd name="connsiteX23" fmla="*/ 72210 w 515338"/>
                <a:gd name="connsiteY23" fmla="*/ 278486 h 578662"/>
                <a:gd name="connsiteX24" fmla="*/ 67872 w 515338"/>
                <a:gd name="connsiteY24" fmla="*/ 233928 h 578662"/>
                <a:gd name="connsiteX25" fmla="*/ 27425 w 515338"/>
                <a:gd name="connsiteY25" fmla="*/ 231422 h 578662"/>
                <a:gd name="connsiteX26" fmla="*/ 56407 w 515338"/>
                <a:gd name="connsiteY26" fmla="*/ 188490 h 578662"/>
                <a:gd name="connsiteX27" fmla="*/ 0 w 515338"/>
                <a:gd name="connsiteY27" fmla="*/ 161245 h 578662"/>
                <a:gd name="connsiteX28" fmla="*/ 56407 w 515338"/>
                <a:gd name="connsiteY28" fmla="*/ 133999 h 578662"/>
                <a:gd name="connsiteX29" fmla="*/ 27425 w 515338"/>
                <a:gd name="connsiteY29" fmla="*/ 91067 h 578662"/>
                <a:gd name="connsiteX30" fmla="*/ 96143 w 515338"/>
                <a:gd name="connsiteY30" fmla="*/ 86810 h 578662"/>
                <a:gd name="connsiteX31" fmla="*/ 102352 w 515338"/>
                <a:gd name="connsiteY31" fmla="*/ 39693 h 578662"/>
                <a:gd name="connsiteX32" fmla="*/ 151337 w 515338"/>
                <a:gd name="connsiteY32" fmla="*/ 55239 h 578662"/>
                <a:gd name="connsiteX33" fmla="*/ 204372 w 515338"/>
                <a:gd name="connsiteY33" fmla="*/ 18214 h 578662"/>
                <a:gd name="connsiteX34" fmla="*/ 291500 w 515338"/>
                <a:gd name="connsiteY34" fmla="*/ 0 h 57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15338" h="578662">
                  <a:moveTo>
                    <a:pt x="291500" y="0"/>
                  </a:moveTo>
                  <a:cubicBezTo>
                    <a:pt x="415122" y="0"/>
                    <a:pt x="515338" y="103769"/>
                    <a:pt x="515338" y="231775"/>
                  </a:cubicBezTo>
                  <a:cubicBezTo>
                    <a:pt x="515338" y="263777"/>
                    <a:pt x="509075" y="294263"/>
                    <a:pt x="497748" y="321993"/>
                  </a:cubicBezTo>
                  <a:lnTo>
                    <a:pt x="487763" y="341041"/>
                  </a:lnTo>
                  <a:lnTo>
                    <a:pt x="500095" y="350705"/>
                  </a:lnTo>
                  <a:lnTo>
                    <a:pt x="461509" y="380942"/>
                  </a:lnTo>
                  <a:lnTo>
                    <a:pt x="449777" y="395665"/>
                  </a:lnTo>
                  <a:lnTo>
                    <a:pt x="445240" y="398833"/>
                  </a:lnTo>
                  <a:lnTo>
                    <a:pt x="472640" y="464684"/>
                  </a:lnTo>
                  <a:lnTo>
                    <a:pt x="403847" y="471597"/>
                  </a:lnTo>
                  <a:lnTo>
                    <a:pt x="397632" y="548122"/>
                  </a:lnTo>
                  <a:lnTo>
                    <a:pt x="334948" y="515847"/>
                  </a:lnTo>
                  <a:lnTo>
                    <a:pt x="295169" y="578662"/>
                  </a:lnTo>
                  <a:lnTo>
                    <a:pt x="255389" y="515847"/>
                  </a:lnTo>
                  <a:lnTo>
                    <a:pt x="192705" y="548122"/>
                  </a:lnTo>
                  <a:lnTo>
                    <a:pt x="186490" y="471597"/>
                  </a:lnTo>
                  <a:lnTo>
                    <a:pt x="117697" y="464684"/>
                  </a:lnTo>
                  <a:lnTo>
                    <a:pt x="143446" y="402802"/>
                  </a:lnTo>
                  <a:lnTo>
                    <a:pt x="133223" y="395665"/>
                  </a:lnTo>
                  <a:lnTo>
                    <a:pt x="109294" y="365634"/>
                  </a:lnTo>
                  <a:lnTo>
                    <a:pt x="90242" y="350705"/>
                  </a:lnTo>
                  <a:lnTo>
                    <a:pt x="97374" y="345117"/>
                  </a:lnTo>
                  <a:lnTo>
                    <a:pt x="85252" y="321993"/>
                  </a:lnTo>
                  <a:cubicBezTo>
                    <a:pt x="79589" y="308128"/>
                    <a:pt x="75191" y="293574"/>
                    <a:pt x="72210" y="278486"/>
                  </a:cubicBezTo>
                  <a:lnTo>
                    <a:pt x="67872" y="233928"/>
                  </a:lnTo>
                  <a:lnTo>
                    <a:pt x="27425" y="231422"/>
                  </a:lnTo>
                  <a:lnTo>
                    <a:pt x="56407" y="188490"/>
                  </a:lnTo>
                  <a:lnTo>
                    <a:pt x="0" y="161245"/>
                  </a:lnTo>
                  <a:lnTo>
                    <a:pt x="56407" y="133999"/>
                  </a:lnTo>
                  <a:lnTo>
                    <a:pt x="27425" y="91067"/>
                  </a:lnTo>
                  <a:lnTo>
                    <a:pt x="96143" y="86810"/>
                  </a:lnTo>
                  <a:lnTo>
                    <a:pt x="102352" y="39693"/>
                  </a:lnTo>
                  <a:lnTo>
                    <a:pt x="151337" y="55239"/>
                  </a:lnTo>
                  <a:lnTo>
                    <a:pt x="204372" y="18214"/>
                  </a:lnTo>
                  <a:cubicBezTo>
                    <a:pt x="231152" y="6485"/>
                    <a:pt x="260595" y="0"/>
                    <a:pt x="29150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1270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8" name="台形 1177"/>
            <p:cNvSpPr/>
            <p:nvPr/>
          </p:nvSpPr>
          <p:spPr>
            <a:xfrm>
              <a:off x="3855244" y="311895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79" name="台形 1178"/>
            <p:cNvSpPr/>
            <p:nvPr/>
          </p:nvSpPr>
          <p:spPr>
            <a:xfrm>
              <a:off x="3871911" y="302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0" name="片側の 2 つの角を丸めた四角形 1179"/>
            <p:cNvSpPr/>
            <p:nvPr/>
          </p:nvSpPr>
          <p:spPr>
            <a:xfrm>
              <a:off x="3668712" y="315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1" name="円/楕円 1180"/>
            <p:cNvSpPr/>
            <p:nvPr/>
          </p:nvSpPr>
          <p:spPr>
            <a:xfrm rot="20700000">
              <a:off x="3719795" y="279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2" name="円/楕円 1181"/>
            <p:cNvSpPr/>
            <p:nvPr/>
          </p:nvSpPr>
          <p:spPr>
            <a:xfrm rot="900000" flipH="1">
              <a:off x="4075952" y="279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3" name="円/楕円 1182"/>
            <p:cNvSpPr/>
            <p:nvPr/>
          </p:nvSpPr>
          <p:spPr>
            <a:xfrm>
              <a:off x="3763168" y="260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184" name="グループ化 1183"/>
            <p:cNvGrpSpPr/>
            <p:nvPr/>
          </p:nvGrpSpPr>
          <p:grpSpPr>
            <a:xfrm>
              <a:off x="3832589" y="3158640"/>
              <a:ext cx="235810" cy="373464"/>
              <a:chOff x="3832589" y="2158997"/>
              <a:chExt cx="235810" cy="373464"/>
            </a:xfrm>
          </p:grpSpPr>
          <p:sp>
            <p:nvSpPr>
              <p:cNvPr id="1189" name="台形 1188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90" name="フリーフォーム 1189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pattFill prst="narVert">
                <a:fgClr>
                  <a:srgbClr val="C00000"/>
                </a:fgClr>
                <a:bgClr>
                  <a:srgbClr val="990033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191" name="台形 1190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pattFill prst="narVert">
                <a:fgClr>
                  <a:srgbClr val="C00000"/>
                </a:fgClr>
                <a:bgClr>
                  <a:srgbClr val="990033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192" name="グループ化 1191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193" name="直角三角形 1192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94" name="直角三角形 1193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185" name="フリーフォーム 1184"/>
            <p:cNvSpPr/>
            <p:nvPr/>
          </p:nvSpPr>
          <p:spPr>
            <a:xfrm flipH="1">
              <a:off x="3783806" y="311771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6" name="円/楕円 1185"/>
            <p:cNvSpPr/>
            <p:nvPr/>
          </p:nvSpPr>
          <p:spPr>
            <a:xfrm>
              <a:off x="3832588" y="277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7" name="円/楕円 1186"/>
            <p:cNvSpPr/>
            <p:nvPr/>
          </p:nvSpPr>
          <p:spPr>
            <a:xfrm>
              <a:off x="4016738" y="277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88" name="フリーフォーム 1187"/>
            <p:cNvSpPr/>
            <p:nvPr/>
          </p:nvSpPr>
          <p:spPr>
            <a:xfrm>
              <a:off x="3775374" y="2565400"/>
              <a:ext cx="350293" cy="180044"/>
            </a:xfrm>
            <a:custGeom>
              <a:avLst/>
              <a:gdLst>
                <a:gd name="connsiteX0" fmla="*/ 175120 w 350293"/>
                <a:gd name="connsiteY0" fmla="*/ 0 h 180044"/>
                <a:gd name="connsiteX1" fmla="*/ 322733 w 350293"/>
                <a:gd name="connsiteY1" fmla="*/ 68848 h 180044"/>
                <a:gd name="connsiteX2" fmla="*/ 350293 w 350293"/>
                <a:gd name="connsiteY2" fmla="*/ 114876 h 180044"/>
                <a:gd name="connsiteX3" fmla="*/ 312402 w 350293"/>
                <a:gd name="connsiteY3" fmla="*/ 115351 h 180044"/>
                <a:gd name="connsiteX4" fmla="*/ 311810 w 350293"/>
                <a:gd name="connsiteY4" fmla="*/ 162551 h 180044"/>
                <a:gd name="connsiteX5" fmla="*/ 270638 w 350293"/>
                <a:gd name="connsiteY5" fmla="*/ 139464 h 180044"/>
                <a:gd name="connsiteX6" fmla="*/ 246526 w 350293"/>
                <a:gd name="connsiteY6" fmla="*/ 180044 h 180044"/>
                <a:gd name="connsiteX7" fmla="*/ 222413 w 350293"/>
                <a:gd name="connsiteY7" fmla="*/ 139464 h 180044"/>
                <a:gd name="connsiteX8" fmla="*/ 181241 w 350293"/>
                <a:gd name="connsiteY8" fmla="*/ 162551 h 180044"/>
                <a:gd name="connsiteX9" fmla="*/ 134907 w 350293"/>
                <a:gd name="connsiteY9" fmla="*/ 139464 h 180044"/>
                <a:gd name="connsiteX10" fmla="*/ 110795 w 350293"/>
                <a:gd name="connsiteY10" fmla="*/ 180044 h 180044"/>
                <a:gd name="connsiteX11" fmla="*/ 86682 w 350293"/>
                <a:gd name="connsiteY11" fmla="*/ 139464 h 180044"/>
                <a:gd name="connsiteX12" fmla="*/ 45510 w 350293"/>
                <a:gd name="connsiteY12" fmla="*/ 162551 h 180044"/>
                <a:gd name="connsiteX13" fmla="*/ 44918 w 350293"/>
                <a:gd name="connsiteY13" fmla="*/ 115351 h 180044"/>
                <a:gd name="connsiteX14" fmla="*/ 0 w 350293"/>
                <a:gd name="connsiteY14" fmla="*/ 114788 h 180044"/>
                <a:gd name="connsiteX15" fmla="*/ 27507 w 350293"/>
                <a:gd name="connsiteY15" fmla="*/ 68848 h 180044"/>
                <a:gd name="connsiteX16" fmla="*/ 175120 w 350293"/>
                <a:gd name="connsiteY16" fmla="*/ 0 h 180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50293" h="180044">
                  <a:moveTo>
                    <a:pt x="175120" y="0"/>
                  </a:moveTo>
                  <a:cubicBezTo>
                    <a:pt x="232767" y="0"/>
                    <a:pt x="284956" y="26310"/>
                    <a:pt x="322733" y="68848"/>
                  </a:cubicBezTo>
                  <a:lnTo>
                    <a:pt x="350293" y="114876"/>
                  </a:lnTo>
                  <a:lnTo>
                    <a:pt x="312402" y="115351"/>
                  </a:lnTo>
                  <a:cubicBezTo>
                    <a:pt x="312205" y="131084"/>
                    <a:pt x="312007" y="146818"/>
                    <a:pt x="311810" y="162551"/>
                  </a:cubicBezTo>
                  <a:lnTo>
                    <a:pt x="270638" y="139464"/>
                  </a:lnTo>
                  <a:lnTo>
                    <a:pt x="246526" y="180044"/>
                  </a:lnTo>
                  <a:lnTo>
                    <a:pt x="222413" y="139464"/>
                  </a:lnTo>
                  <a:lnTo>
                    <a:pt x="181241" y="162551"/>
                  </a:lnTo>
                  <a:cubicBezTo>
                    <a:pt x="166657" y="162551"/>
                    <a:pt x="146648" y="136549"/>
                    <a:pt x="134907" y="139464"/>
                  </a:cubicBezTo>
                  <a:lnTo>
                    <a:pt x="110795" y="180044"/>
                  </a:lnTo>
                  <a:lnTo>
                    <a:pt x="86682" y="139464"/>
                  </a:lnTo>
                  <a:lnTo>
                    <a:pt x="45510" y="162551"/>
                  </a:lnTo>
                  <a:cubicBezTo>
                    <a:pt x="45313" y="146818"/>
                    <a:pt x="45115" y="131084"/>
                    <a:pt x="44918" y="115351"/>
                  </a:cubicBezTo>
                  <a:lnTo>
                    <a:pt x="0" y="114788"/>
                  </a:lnTo>
                  <a:lnTo>
                    <a:pt x="27507" y="68848"/>
                  </a:lnTo>
                  <a:cubicBezTo>
                    <a:pt x="65284" y="26310"/>
                    <a:pt x="117474" y="0"/>
                    <a:pt x="17512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195" name="グループ化 1194"/>
          <p:cNvGrpSpPr/>
          <p:nvPr/>
        </p:nvGrpSpPr>
        <p:grpSpPr>
          <a:xfrm>
            <a:off x="4547955" y="822027"/>
            <a:ext cx="803141" cy="1597475"/>
            <a:chOff x="3668712" y="24747"/>
            <a:chExt cx="563563" cy="1120946"/>
          </a:xfrm>
        </p:grpSpPr>
        <p:sp>
          <p:nvSpPr>
            <p:cNvPr id="1196" name="台形 1195"/>
            <p:cNvSpPr/>
            <p:nvPr/>
          </p:nvSpPr>
          <p:spPr>
            <a:xfrm>
              <a:off x="3855244" y="57895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44546A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97" name="台形 1196"/>
            <p:cNvSpPr/>
            <p:nvPr/>
          </p:nvSpPr>
          <p:spPr>
            <a:xfrm>
              <a:off x="3871911" y="48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98" name="フリーフォーム 1197"/>
            <p:cNvSpPr/>
            <p:nvPr/>
          </p:nvSpPr>
          <p:spPr>
            <a:xfrm>
              <a:off x="3735304" y="24747"/>
              <a:ext cx="437717" cy="323269"/>
            </a:xfrm>
            <a:custGeom>
              <a:avLst/>
              <a:gdLst>
                <a:gd name="connsiteX0" fmla="*/ 184233 w 437717"/>
                <a:gd name="connsiteY0" fmla="*/ 248 h 323269"/>
                <a:gd name="connsiteX1" fmla="*/ 250262 w 437717"/>
                <a:gd name="connsiteY1" fmla="*/ 8733 h 323269"/>
                <a:gd name="connsiteX2" fmla="*/ 282518 w 437717"/>
                <a:gd name="connsiteY2" fmla="*/ 26738 h 323269"/>
                <a:gd name="connsiteX3" fmla="*/ 303853 w 437717"/>
                <a:gd name="connsiteY3" fmla="*/ 23713 h 323269"/>
                <a:gd name="connsiteX4" fmla="*/ 421788 w 437717"/>
                <a:gd name="connsiteY4" fmla="*/ 124371 h 323269"/>
                <a:gd name="connsiteX5" fmla="*/ 377964 w 437717"/>
                <a:gd name="connsiteY5" fmla="*/ 307358 h 323269"/>
                <a:gd name="connsiteX6" fmla="*/ 287472 w 437717"/>
                <a:gd name="connsiteY6" fmla="*/ 298111 h 323269"/>
                <a:gd name="connsiteX7" fmla="*/ 272172 w 437717"/>
                <a:gd name="connsiteY7" fmla="*/ 285231 h 323269"/>
                <a:gd name="connsiteX8" fmla="*/ 239379 w 437717"/>
                <a:gd name="connsiteY8" fmla="*/ 306734 h 323269"/>
                <a:gd name="connsiteX9" fmla="*/ 11362 w 437717"/>
                <a:gd name="connsiteY9" fmla="*/ 232771 h 323269"/>
                <a:gd name="connsiteX10" fmla="*/ 114825 w 437717"/>
                <a:gd name="connsiteY10" fmla="*/ 16535 h 323269"/>
                <a:gd name="connsiteX11" fmla="*/ 184233 w 437717"/>
                <a:gd name="connsiteY11" fmla="*/ 248 h 3232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37717" h="323269">
                  <a:moveTo>
                    <a:pt x="184233" y="248"/>
                  </a:moveTo>
                  <a:cubicBezTo>
                    <a:pt x="207213" y="-920"/>
                    <a:pt x="229631" y="2040"/>
                    <a:pt x="250262" y="8733"/>
                  </a:cubicBezTo>
                  <a:lnTo>
                    <a:pt x="282518" y="26738"/>
                  </a:lnTo>
                  <a:lnTo>
                    <a:pt x="303853" y="23713"/>
                  </a:lnTo>
                  <a:cubicBezTo>
                    <a:pt x="349972" y="28841"/>
                    <a:pt x="397141" y="66944"/>
                    <a:pt x="421788" y="124371"/>
                  </a:cubicBezTo>
                  <a:cubicBezTo>
                    <a:pt x="454652" y="200939"/>
                    <a:pt x="435031" y="282865"/>
                    <a:pt x="377964" y="307358"/>
                  </a:cubicBezTo>
                  <a:cubicBezTo>
                    <a:pt x="349431" y="319605"/>
                    <a:pt x="316939" y="315174"/>
                    <a:pt x="287472" y="298111"/>
                  </a:cubicBezTo>
                  <a:lnTo>
                    <a:pt x="272172" y="285231"/>
                  </a:lnTo>
                  <a:lnTo>
                    <a:pt x="239379" y="306734"/>
                  </a:lnTo>
                  <a:cubicBezTo>
                    <a:pt x="147843" y="346021"/>
                    <a:pt x="45756" y="312906"/>
                    <a:pt x="11362" y="232771"/>
                  </a:cubicBezTo>
                  <a:cubicBezTo>
                    <a:pt x="-23033" y="152635"/>
                    <a:pt x="23289" y="55823"/>
                    <a:pt x="114825" y="16535"/>
                  </a:cubicBezTo>
                  <a:cubicBezTo>
                    <a:pt x="137709" y="6713"/>
                    <a:pt x="161253" y="1417"/>
                    <a:pt x="184233" y="248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199" name="片側の 2 つの角を丸めた四角形 1198"/>
            <p:cNvSpPr/>
            <p:nvPr/>
          </p:nvSpPr>
          <p:spPr>
            <a:xfrm>
              <a:off x="3668712" y="61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0" name="円/楕円 1199"/>
            <p:cNvSpPr/>
            <p:nvPr/>
          </p:nvSpPr>
          <p:spPr>
            <a:xfrm rot="20700000">
              <a:off x="3719795" y="25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1" name="円/楕円 1200"/>
            <p:cNvSpPr/>
            <p:nvPr/>
          </p:nvSpPr>
          <p:spPr>
            <a:xfrm rot="900000" flipH="1">
              <a:off x="4075952" y="25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2" name="円/楕円 1201"/>
            <p:cNvSpPr/>
            <p:nvPr/>
          </p:nvSpPr>
          <p:spPr>
            <a:xfrm>
              <a:off x="3763168" y="6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203" name="グループ化 1202"/>
            <p:cNvGrpSpPr/>
            <p:nvPr/>
          </p:nvGrpSpPr>
          <p:grpSpPr>
            <a:xfrm>
              <a:off x="3832589" y="618640"/>
              <a:ext cx="235810" cy="373464"/>
              <a:chOff x="3832589" y="2158997"/>
              <a:chExt cx="235810" cy="373464"/>
            </a:xfrm>
          </p:grpSpPr>
          <p:sp>
            <p:nvSpPr>
              <p:cNvPr id="1207" name="台形 1206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08" name="フリーフォーム 1207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09" name="台形 1208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210" name="グループ化 1209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211" name="直角三角形 1210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12" name="直角三角形 1211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204" name="フリーフォーム 1203"/>
            <p:cNvSpPr/>
            <p:nvPr/>
          </p:nvSpPr>
          <p:spPr>
            <a:xfrm flipH="1">
              <a:off x="3783806" y="57771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5" name="円/楕円 1204"/>
            <p:cNvSpPr/>
            <p:nvPr/>
          </p:nvSpPr>
          <p:spPr>
            <a:xfrm>
              <a:off x="3832588" y="23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06" name="円/楕円 1205"/>
            <p:cNvSpPr/>
            <p:nvPr/>
          </p:nvSpPr>
          <p:spPr>
            <a:xfrm>
              <a:off x="4016738" y="23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213" name="グループ化 1212"/>
          <p:cNvGrpSpPr/>
          <p:nvPr/>
        </p:nvGrpSpPr>
        <p:grpSpPr>
          <a:xfrm>
            <a:off x="4547955" y="2708920"/>
            <a:ext cx="803141" cy="1636009"/>
            <a:chOff x="3668712" y="1262628"/>
            <a:chExt cx="563563" cy="1147985"/>
          </a:xfrm>
        </p:grpSpPr>
        <p:sp>
          <p:nvSpPr>
            <p:cNvPr id="1214" name="星 16 1213"/>
            <p:cNvSpPr/>
            <p:nvPr/>
          </p:nvSpPr>
          <p:spPr>
            <a:xfrm>
              <a:off x="3706789" y="1262628"/>
              <a:ext cx="484364" cy="484364"/>
            </a:xfrm>
            <a:prstGeom prst="star16">
              <a:avLst>
                <a:gd name="adj" fmla="val 45366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5" name="台形 1214"/>
            <p:cNvSpPr/>
            <p:nvPr/>
          </p:nvSpPr>
          <p:spPr>
            <a:xfrm>
              <a:off x="3855244" y="184387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44546A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6" name="台形 1215"/>
            <p:cNvSpPr/>
            <p:nvPr/>
          </p:nvSpPr>
          <p:spPr>
            <a:xfrm>
              <a:off x="3871911" y="174703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7" name="片側の 2 つの角を丸めた四角形 1216"/>
            <p:cNvSpPr/>
            <p:nvPr/>
          </p:nvSpPr>
          <p:spPr>
            <a:xfrm>
              <a:off x="3668712" y="188356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8" name="円/楕円 1217"/>
            <p:cNvSpPr/>
            <p:nvPr/>
          </p:nvSpPr>
          <p:spPr>
            <a:xfrm rot="20700000">
              <a:off x="3719795" y="151646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19" name="円/楕円 1218"/>
            <p:cNvSpPr/>
            <p:nvPr/>
          </p:nvSpPr>
          <p:spPr>
            <a:xfrm rot="900000" flipH="1">
              <a:off x="4075952" y="151646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0" name="円/楕円 1219"/>
            <p:cNvSpPr/>
            <p:nvPr/>
          </p:nvSpPr>
          <p:spPr>
            <a:xfrm>
              <a:off x="3763168" y="132873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221" name="グループ化 1220"/>
            <p:cNvGrpSpPr/>
            <p:nvPr/>
          </p:nvGrpSpPr>
          <p:grpSpPr>
            <a:xfrm>
              <a:off x="3832589" y="1883560"/>
              <a:ext cx="235810" cy="373464"/>
              <a:chOff x="3832589" y="2158997"/>
              <a:chExt cx="235810" cy="373464"/>
            </a:xfrm>
          </p:grpSpPr>
          <p:sp>
            <p:nvSpPr>
              <p:cNvPr id="1225" name="台形 1224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26" name="フリーフォーム 1225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pattFill prst="wdUpDiag">
                <a:fgClr>
                  <a:srgbClr val="5B9BD5">
                    <a:lumMod val="75000"/>
                  </a:srgbClr>
                </a:fgClr>
                <a:bgClr>
                  <a:srgbClr val="4472C4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27" name="台形 1226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pattFill prst="wdUpDiag">
                <a:fgClr>
                  <a:srgbClr val="5B9BD5">
                    <a:lumMod val="75000"/>
                  </a:srgbClr>
                </a:fgClr>
                <a:bgClr>
                  <a:srgbClr val="4472C4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228" name="グループ化 1227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229" name="直角三角形 1228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30" name="直角三角形 1229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222" name="フリーフォーム 1221"/>
            <p:cNvSpPr/>
            <p:nvPr/>
          </p:nvSpPr>
          <p:spPr>
            <a:xfrm flipH="1">
              <a:off x="3783806" y="184263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3" name="円/楕円 1222"/>
            <p:cNvSpPr/>
            <p:nvPr/>
          </p:nvSpPr>
          <p:spPr>
            <a:xfrm>
              <a:off x="3832588" y="150481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24" name="円/楕円 1223"/>
            <p:cNvSpPr/>
            <p:nvPr/>
          </p:nvSpPr>
          <p:spPr>
            <a:xfrm>
              <a:off x="4016738" y="150481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231" name="グループ化 1230"/>
          <p:cNvGrpSpPr/>
          <p:nvPr/>
        </p:nvGrpSpPr>
        <p:grpSpPr>
          <a:xfrm>
            <a:off x="4534102" y="4699329"/>
            <a:ext cx="816995" cy="1613071"/>
            <a:chOff x="3658991" y="2553803"/>
            <a:chExt cx="573284" cy="1131890"/>
          </a:xfrm>
        </p:grpSpPr>
        <p:sp>
          <p:nvSpPr>
            <p:cNvPr id="1232" name="フリーフォーム 1231"/>
            <p:cNvSpPr/>
            <p:nvPr/>
          </p:nvSpPr>
          <p:spPr>
            <a:xfrm>
              <a:off x="3658991" y="2553803"/>
              <a:ext cx="515338" cy="578662"/>
            </a:xfrm>
            <a:custGeom>
              <a:avLst/>
              <a:gdLst>
                <a:gd name="connsiteX0" fmla="*/ 291500 w 515338"/>
                <a:gd name="connsiteY0" fmla="*/ 0 h 578662"/>
                <a:gd name="connsiteX1" fmla="*/ 515338 w 515338"/>
                <a:gd name="connsiteY1" fmla="*/ 231775 h 578662"/>
                <a:gd name="connsiteX2" fmla="*/ 497748 w 515338"/>
                <a:gd name="connsiteY2" fmla="*/ 321993 h 578662"/>
                <a:gd name="connsiteX3" fmla="*/ 487763 w 515338"/>
                <a:gd name="connsiteY3" fmla="*/ 341041 h 578662"/>
                <a:gd name="connsiteX4" fmla="*/ 500095 w 515338"/>
                <a:gd name="connsiteY4" fmla="*/ 350705 h 578662"/>
                <a:gd name="connsiteX5" fmla="*/ 461509 w 515338"/>
                <a:gd name="connsiteY5" fmla="*/ 380942 h 578662"/>
                <a:gd name="connsiteX6" fmla="*/ 449777 w 515338"/>
                <a:gd name="connsiteY6" fmla="*/ 395665 h 578662"/>
                <a:gd name="connsiteX7" fmla="*/ 445240 w 515338"/>
                <a:gd name="connsiteY7" fmla="*/ 398833 h 578662"/>
                <a:gd name="connsiteX8" fmla="*/ 472640 w 515338"/>
                <a:gd name="connsiteY8" fmla="*/ 464684 h 578662"/>
                <a:gd name="connsiteX9" fmla="*/ 403847 w 515338"/>
                <a:gd name="connsiteY9" fmla="*/ 471597 h 578662"/>
                <a:gd name="connsiteX10" fmla="*/ 397632 w 515338"/>
                <a:gd name="connsiteY10" fmla="*/ 548122 h 578662"/>
                <a:gd name="connsiteX11" fmla="*/ 334948 w 515338"/>
                <a:gd name="connsiteY11" fmla="*/ 515847 h 578662"/>
                <a:gd name="connsiteX12" fmla="*/ 295169 w 515338"/>
                <a:gd name="connsiteY12" fmla="*/ 578662 h 578662"/>
                <a:gd name="connsiteX13" fmla="*/ 255389 w 515338"/>
                <a:gd name="connsiteY13" fmla="*/ 515847 h 578662"/>
                <a:gd name="connsiteX14" fmla="*/ 192705 w 515338"/>
                <a:gd name="connsiteY14" fmla="*/ 548122 h 578662"/>
                <a:gd name="connsiteX15" fmla="*/ 186490 w 515338"/>
                <a:gd name="connsiteY15" fmla="*/ 471597 h 578662"/>
                <a:gd name="connsiteX16" fmla="*/ 117697 w 515338"/>
                <a:gd name="connsiteY16" fmla="*/ 464684 h 578662"/>
                <a:gd name="connsiteX17" fmla="*/ 143446 w 515338"/>
                <a:gd name="connsiteY17" fmla="*/ 402802 h 578662"/>
                <a:gd name="connsiteX18" fmla="*/ 133223 w 515338"/>
                <a:gd name="connsiteY18" fmla="*/ 395665 h 578662"/>
                <a:gd name="connsiteX19" fmla="*/ 109294 w 515338"/>
                <a:gd name="connsiteY19" fmla="*/ 365634 h 578662"/>
                <a:gd name="connsiteX20" fmla="*/ 90242 w 515338"/>
                <a:gd name="connsiteY20" fmla="*/ 350705 h 578662"/>
                <a:gd name="connsiteX21" fmla="*/ 97374 w 515338"/>
                <a:gd name="connsiteY21" fmla="*/ 345117 h 578662"/>
                <a:gd name="connsiteX22" fmla="*/ 85252 w 515338"/>
                <a:gd name="connsiteY22" fmla="*/ 321993 h 578662"/>
                <a:gd name="connsiteX23" fmla="*/ 72210 w 515338"/>
                <a:gd name="connsiteY23" fmla="*/ 278486 h 578662"/>
                <a:gd name="connsiteX24" fmla="*/ 67872 w 515338"/>
                <a:gd name="connsiteY24" fmla="*/ 233928 h 578662"/>
                <a:gd name="connsiteX25" fmla="*/ 27425 w 515338"/>
                <a:gd name="connsiteY25" fmla="*/ 231422 h 578662"/>
                <a:gd name="connsiteX26" fmla="*/ 56407 w 515338"/>
                <a:gd name="connsiteY26" fmla="*/ 188490 h 578662"/>
                <a:gd name="connsiteX27" fmla="*/ 0 w 515338"/>
                <a:gd name="connsiteY27" fmla="*/ 161245 h 578662"/>
                <a:gd name="connsiteX28" fmla="*/ 56407 w 515338"/>
                <a:gd name="connsiteY28" fmla="*/ 133999 h 578662"/>
                <a:gd name="connsiteX29" fmla="*/ 27425 w 515338"/>
                <a:gd name="connsiteY29" fmla="*/ 91067 h 578662"/>
                <a:gd name="connsiteX30" fmla="*/ 96143 w 515338"/>
                <a:gd name="connsiteY30" fmla="*/ 86810 h 578662"/>
                <a:gd name="connsiteX31" fmla="*/ 102352 w 515338"/>
                <a:gd name="connsiteY31" fmla="*/ 39693 h 578662"/>
                <a:gd name="connsiteX32" fmla="*/ 151337 w 515338"/>
                <a:gd name="connsiteY32" fmla="*/ 55239 h 578662"/>
                <a:gd name="connsiteX33" fmla="*/ 204372 w 515338"/>
                <a:gd name="connsiteY33" fmla="*/ 18214 h 578662"/>
                <a:gd name="connsiteX34" fmla="*/ 291500 w 515338"/>
                <a:gd name="connsiteY34" fmla="*/ 0 h 57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15338" h="578662">
                  <a:moveTo>
                    <a:pt x="291500" y="0"/>
                  </a:moveTo>
                  <a:cubicBezTo>
                    <a:pt x="415122" y="0"/>
                    <a:pt x="515338" y="103769"/>
                    <a:pt x="515338" y="231775"/>
                  </a:cubicBezTo>
                  <a:cubicBezTo>
                    <a:pt x="515338" y="263777"/>
                    <a:pt x="509075" y="294263"/>
                    <a:pt x="497748" y="321993"/>
                  </a:cubicBezTo>
                  <a:lnTo>
                    <a:pt x="487763" y="341041"/>
                  </a:lnTo>
                  <a:lnTo>
                    <a:pt x="500095" y="350705"/>
                  </a:lnTo>
                  <a:lnTo>
                    <a:pt x="461509" y="380942"/>
                  </a:lnTo>
                  <a:lnTo>
                    <a:pt x="449777" y="395665"/>
                  </a:lnTo>
                  <a:lnTo>
                    <a:pt x="445240" y="398833"/>
                  </a:lnTo>
                  <a:lnTo>
                    <a:pt x="472640" y="464684"/>
                  </a:lnTo>
                  <a:lnTo>
                    <a:pt x="403847" y="471597"/>
                  </a:lnTo>
                  <a:lnTo>
                    <a:pt x="397632" y="548122"/>
                  </a:lnTo>
                  <a:lnTo>
                    <a:pt x="334948" y="515847"/>
                  </a:lnTo>
                  <a:lnTo>
                    <a:pt x="295169" y="578662"/>
                  </a:lnTo>
                  <a:lnTo>
                    <a:pt x="255389" y="515847"/>
                  </a:lnTo>
                  <a:lnTo>
                    <a:pt x="192705" y="548122"/>
                  </a:lnTo>
                  <a:lnTo>
                    <a:pt x="186490" y="471597"/>
                  </a:lnTo>
                  <a:lnTo>
                    <a:pt x="117697" y="464684"/>
                  </a:lnTo>
                  <a:lnTo>
                    <a:pt x="143446" y="402802"/>
                  </a:lnTo>
                  <a:lnTo>
                    <a:pt x="133223" y="395665"/>
                  </a:lnTo>
                  <a:lnTo>
                    <a:pt x="109294" y="365634"/>
                  </a:lnTo>
                  <a:lnTo>
                    <a:pt x="90242" y="350705"/>
                  </a:lnTo>
                  <a:lnTo>
                    <a:pt x="97374" y="345117"/>
                  </a:lnTo>
                  <a:lnTo>
                    <a:pt x="85252" y="321993"/>
                  </a:lnTo>
                  <a:cubicBezTo>
                    <a:pt x="79589" y="308128"/>
                    <a:pt x="75191" y="293574"/>
                    <a:pt x="72210" y="278486"/>
                  </a:cubicBezTo>
                  <a:lnTo>
                    <a:pt x="67872" y="233928"/>
                  </a:lnTo>
                  <a:lnTo>
                    <a:pt x="27425" y="231422"/>
                  </a:lnTo>
                  <a:lnTo>
                    <a:pt x="56407" y="188490"/>
                  </a:lnTo>
                  <a:lnTo>
                    <a:pt x="0" y="161245"/>
                  </a:lnTo>
                  <a:lnTo>
                    <a:pt x="56407" y="133999"/>
                  </a:lnTo>
                  <a:lnTo>
                    <a:pt x="27425" y="91067"/>
                  </a:lnTo>
                  <a:lnTo>
                    <a:pt x="96143" y="86810"/>
                  </a:lnTo>
                  <a:lnTo>
                    <a:pt x="102352" y="39693"/>
                  </a:lnTo>
                  <a:lnTo>
                    <a:pt x="151337" y="55239"/>
                  </a:lnTo>
                  <a:lnTo>
                    <a:pt x="204372" y="18214"/>
                  </a:lnTo>
                  <a:cubicBezTo>
                    <a:pt x="231152" y="6485"/>
                    <a:pt x="260595" y="0"/>
                    <a:pt x="29150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33" name="台形 1232"/>
            <p:cNvSpPr/>
            <p:nvPr/>
          </p:nvSpPr>
          <p:spPr>
            <a:xfrm>
              <a:off x="3855244" y="311895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34" name="台形 1233"/>
            <p:cNvSpPr/>
            <p:nvPr/>
          </p:nvSpPr>
          <p:spPr>
            <a:xfrm>
              <a:off x="3871911" y="302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35" name="片側の 2 つの角を丸めた四角形 1234"/>
            <p:cNvSpPr/>
            <p:nvPr/>
          </p:nvSpPr>
          <p:spPr>
            <a:xfrm>
              <a:off x="3668712" y="315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36" name="円/楕円 1235"/>
            <p:cNvSpPr/>
            <p:nvPr/>
          </p:nvSpPr>
          <p:spPr>
            <a:xfrm rot="20700000">
              <a:off x="3719795" y="279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37" name="円/楕円 1236"/>
            <p:cNvSpPr/>
            <p:nvPr/>
          </p:nvSpPr>
          <p:spPr>
            <a:xfrm rot="900000" flipH="1">
              <a:off x="4075952" y="279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38" name="円/楕円 1237"/>
            <p:cNvSpPr/>
            <p:nvPr/>
          </p:nvSpPr>
          <p:spPr>
            <a:xfrm>
              <a:off x="3763168" y="260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239" name="グループ化 1238"/>
            <p:cNvGrpSpPr/>
            <p:nvPr/>
          </p:nvGrpSpPr>
          <p:grpSpPr>
            <a:xfrm>
              <a:off x="3832589" y="3158640"/>
              <a:ext cx="235810" cy="373464"/>
              <a:chOff x="3832589" y="2158997"/>
              <a:chExt cx="235810" cy="373464"/>
            </a:xfrm>
          </p:grpSpPr>
          <p:sp>
            <p:nvSpPr>
              <p:cNvPr id="1244" name="台形 1243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45" name="フリーフォーム 1244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pattFill prst="narVert">
                <a:fgClr>
                  <a:srgbClr val="C00000"/>
                </a:fgClr>
                <a:bgClr>
                  <a:srgbClr val="990033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46" name="台形 1245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pattFill prst="narVert">
                <a:fgClr>
                  <a:srgbClr val="C00000"/>
                </a:fgClr>
                <a:bgClr>
                  <a:srgbClr val="990033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247" name="グループ化 1246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248" name="直角三角形 1247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49" name="直角三角形 1248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240" name="フリーフォーム 1239"/>
            <p:cNvSpPr/>
            <p:nvPr/>
          </p:nvSpPr>
          <p:spPr>
            <a:xfrm flipH="1">
              <a:off x="3783806" y="311771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41" name="円/楕円 1240"/>
            <p:cNvSpPr/>
            <p:nvPr/>
          </p:nvSpPr>
          <p:spPr>
            <a:xfrm>
              <a:off x="3832588" y="277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42" name="円/楕円 1241"/>
            <p:cNvSpPr/>
            <p:nvPr/>
          </p:nvSpPr>
          <p:spPr>
            <a:xfrm>
              <a:off x="4016738" y="277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43" name="フリーフォーム 1242"/>
            <p:cNvSpPr/>
            <p:nvPr/>
          </p:nvSpPr>
          <p:spPr>
            <a:xfrm>
              <a:off x="3775374" y="2565400"/>
              <a:ext cx="350293" cy="180044"/>
            </a:xfrm>
            <a:custGeom>
              <a:avLst/>
              <a:gdLst>
                <a:gd name="connsiteX0" fmla="*/ 175120 w 350293"/>
                <a:gd name="connsiteY0" fmla="*/ 0 h 180044"/>
                <a:gd name="connsiteX1" fmla="*/ 322733 w 350293"/>
                <a:gd name="connsiteY1" fmla="*/ 68848 h 180044"/>
                <a:gd name="connsiteX2" fmla="*/ 350293 w 350293"/>
                <a:gd name="connsiteY2" fmla="*/ 114876 h 180044"/>
                <a:gd name="connsiteX3" fmla="*/ 312402 w 350293"/>
                <a:gd name="connsiteY3" fmla="*/ 115351 h 180044"/>
                <a:gd name="connsiteX4" fmla="*/ 311810 w 350293"/>
                <a:gd name="connsiteY4" fmla="*/ 162551 h 180044"/>
                <a:gd name="connsiteX5" fmla="*/ 270638 w 350293"/>
                <a:gd name="connsiteY5" fmla="*/ 139464 h 180044"/>
                <a:gd name="connsiteX6" fmla="*/ 246526 w 350293"/>
                <a:gd name="connsiteY6" fmla="*/ 180044 h 180044"/>
                <a:gd name="connsiteX7" fmla="*/ 222413 w 350293"/>
                <a:gd name="connsiteY7" fmla="*/ 139464 h 180044"/>
                <a:gd name="connsiteX8" fmla="*/ 181241 w 350293"/>
                <a:gd name="connsiteY8" fmla="*/ 162551 h 180044"/>
                <a:gd name="connsiteX9" fmla="*/ 134907 w 350293"/>
                <a:gd name="connsiteY9" fmla="*/ 139464 h 180044"/>
                <a:gd name="connsiteX10" fmla="*/ 110795 w 350293"/>
                <a:gd name="connsiteY10" fmla="*/ 180044 h 180044"/>
                <a:gd name="connsiteX11" fmla="*/ 86682 w 350293"/>
                <a:gd name="connsiteY11" fmla="*/ 139464 h 180044"/>
                <a:gd name="connsiteX12" fmla="*/ 45510 w 350293"/>
                <a:gd name="connsiteY12" fmla="*/ 162551 h 180044"/>
                <a:gd name="connsiteX13" fmla="*/ 44918 w 350293"/>
                <a:gd name="connsiteY13" fmla="*/ 115351 h 180044"/>
                <a:gd name="connsiteX14" fmla="*/ 0 w 350293"/>
                <a:gd name="connsiteY14" fmla="*/ 114788 h 180044"/>
                <a:gd name="connsiteX15" fmla="*/ 27507 w 350293"/>
                <a:gd name="connsiteY15" fmla="*/ 68848 h 180044"/>
                <a:gd name="connsiteX16" fmla="*/ 175120 w 350293"/>
                <a:gd name="connsiteY16" fmla="*/ 0 h 180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50293" h="180044">
                  <a:moveTo>
                    <a:pt x="175120" y="0"/>
                  </a:moveTo>
                  <a:cubicBezTo>
                    <a:pt x="232767" y="0"/>
                    <a:pt x="284956" y="26310"/>
                    <a:pt x="322733" y="68848"/>
                  </a:cubicBezTo>
                  <a:lnTo>
                    <a:pt x="350293" y="114876"/>
                  </a:lnTo>
                  <a:lnTo>
                    <a:pt x="312402" y="115351"/>
                  </a:lnTo>
                  <a:cubicBezTo>
                    <a:pt x="312205" y="131084"/>
                    <a:pt x="312007" y="146818"/>
                    <a:pt x="311810" y="162551"/>
                  </a:cubicBezTo>
                  <a:lnTo>
                    <a:pt x="270638" y="139464"/>
                  </a:lnTo>
                  <a:lnTo>
                    <a:pt x="246526" y="180044"/>
                  </a:lnTo>
                  <a:lnTo>
                    <a:pt x="222413" y="139464"/>
                  </a:lnTo>
                  <a:lnTo>
                    <a:pt x="181241" y="162551"/>
                  </a:lnTo>
                  <a:cubicBezTo>
                    <a:pt x="166657" y="162551"/>
                    <a:pt x="146648" y="136549"/>
                    <a:pt x="134907" y="139464"/>
                  </a:cubicBezTo>
                  <a:lnTo>
                    <a:pt x="110795" y="180044"/>
                  </a:lnTo>
                  <a:lnTo>
                    <a:pt x="86682" y="139464"/>
                  </a:lnTo>
                  <a:lnTo>
                    <a:pt x="45510" y="162551"/>
                  </a:lnTo>
                  <a:cubicBezTo>
                    <a:pt x="45313" y="146818"/>
                    <a:pt x="45115" y="131084"/>
                    <a:pt x="44918" y="115351"/>
                  </a:cubicBezTo>
                  <a:lnTo>
                    <a:pt x="0" y="114788"/>
                  </a:lnTo>
                  <a:lnTo>
                    <a:pt x="27507" y="68848"/>
                  </a:lnTo>
                  <a:cubicBezTo>
                    <a:pt x="65284" y="26310"/>
                    <a:pt x="117474" y="0"/>
                    <a:pt x="17512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250" name="グループ化 1249"/>
          <p:cNvGrpSpPr/>
          <p:nvPr/>
        </p:nvGrpSpPr>
        <p:grpSpPr>
          <a:xfrm>
            <a:off x="2709698" y="822027"/>
            <a:ext cx="803141" cy="1597475"/>
            <a:chOff x="3668712" y="24747"/>
            <a:chExt cx="563563" cy="1120946"/>
          </a:xfrm>
          <a:scene3d>
            <a:camera prst="orthographicFront">
              <a:rot lat="0" lon="19799962" rev="0"/>
            </a:camera>
            <a:lightRig rig="threePt" dir="t"/>
          </a:scene3d>
        </p:grpSpPr>
        <p:sp>
          <p:nvSpPr>
            <p:cNvPr id="1251" name="台形 1250"/>
            <p:cNvSpPr/>
            <p:nvPr/>
          </p:nvSpPr>
          <p:spPr>
            <a:xfrm>
              <a:off x="3855244" y="57895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44546A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52" name="台形 1251"/>
            <p:cNvSpPr/>
            <p:nvPr/>
          </p:nvSpPr>
          <p:spPr>
            <a:xfrm>
              <a:off x="3871911" y="48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53" name="フリーフォーム 1252"/>
            <p:cNvSpPr/>
            <p:nvPr/>
          </p:nvSpPr>
          <p:spPr>
            <a:xfrm>
              <a:off x="3735304" y="24747"/>
              <a:ext cx="437717" cy="323269"/>
            </a:xfrm>
            <a:custGeom>
              <a:avLst/>
              <a:gdLst>
                <a:gd name="connsiteX0" fmla="*/ 184233 w 437717"/>
                <a:gd name="connsiteY0" fmla="*/ 248 h 323269"/>
                <a:gd name="connsiteX1" fmla="*/ 250262 w 437717"/>
                <a:gd name="connsiteY1" fmla="*/ 8733 h 323269"/>
                <a:gd name="connsiteX2" fmla="*/ 282518 w 437717"/>
                <a:gd name="connsiteY2" fmla="*/ 26738 h 323269"/>
                <a:gd name="connsiteX3" fmla="*/ 303853 w 437717"/>
                <a:gd name="connsiteY3" fmla="*/ 23713 h 323269"/>
                <a:gd name="connsiteX4" fmla="*/ 421788 w 437717"/>
                <a:gd name="connsiteY4" fmla="*/ 124371 h 323269"/>
                <a:gd name="connsiteX5" fmla="*/ 377964 w 437717"/>
                <a:gd name="connsiteY5" fmla="*/ 307358 h 323269"/>
                <a:gd name="connsiteX6" fmla="*/ 287472 w 437717"/>
                <a:gd name="connsiteY6" fmla="*/ 298111 h 323269"/>
                <a:gd name="connsiteX7" fmla="*/ 272172 w 437717"/>
                <a:gd name="connsiteY7" fmla="*/ 285231 h 323269"/>
                <a:gd name="connsiteX8" fmla="*/ 239379 w 437717"/>
                <a:gd name="connsiteY8" fmla="*/ 306734 h 323269"/>
                <a:gd name="connsiteX9" fmla="*/ 11362 w 437717"/>
                <a:gd name="connsiteY9" fmla="*/ 232771 h 323269"/>
                <a:gd name="connsiteX10" fmla="*/ 114825 w 437717"/>
                <a:gd name="connsiteY10" fmla="*/ 16535 h 323269"/>
                <a:gd name="connsiteX11" fmla="*/ 184233 w 437717"/>
                <a:gd name="connsiteY11" fmla="*/ 248 h 3232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37717" h="323269">
                  <a:moveTo>
                    <a:pt x="184233" y="248"/>
                  </a:moveTo>
                  <a:cubicBezTo>
                    <a:pt x="207213" y="-920"/>
                    <a:pt x="229631" y="2040"/>
                    <a:pt x="250262" y="8733"/>
                  </a:cubicBezTo>
                  <a:lnTo>
                    <a:pt x="282518" y="26738"/>
                  </a:lnTo>
                  <a:lnTo>
                    <a:pt x="303853" y="23713"/>
                  </a:lnTo>
                  <a:cubicBezTo>
                    <a:pt x="349972" y="28841"/>
                    <a:pt x="397141" y="66944"/>
                    <a:pt x="421788" y="124371"/>
                  </a:cubicBezTo>
                  <a:cubicBezTo>
                    <a:pt x="454652" y="200939"/>
                    <a:pt x="435031" y="282865"/>
                    <a:pt x="377964" y="307358"/>
                  </a:cubicBezTo>
                  <a:cubicBezTo>
                    <a:pt x="349431" y="319605"/>
                    <a:pt x="316939" y="315174"/>
                    <a:pt x="287472" y="298111"/>
                  </a:cubicBezTo>
                  <a:lnTo>
                    <a:pt x="272172" y="285231"/>
                  </a:lnTo>
                  <a:lnTo>
                    <a:pt x="239379" y="306734"/>
                  </a:lnTo>
                  <a:cubicBezTo>
                    <a:pt x="147843" y="346021"/>
                    <a:pt x="45756" y="312906"/>
                    <a:pt x="11362" y="232771"/>
                  </a:cubicBezTo>
                  <a:cubicBezTo>
                    <a:pt x="-23033" y="152635"/>
                    <a:pt x="23289" y="55823"/>
                    <a:pt x="114825" y="16535"/>
                  </a:cubicBezTo>
                  <a:cubicBezTo>
                    <a:pt x="137709" y="6713"/>
                    <a:pt x="161253" y="1417"/>
                    <a:pt x="184233" y="248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1270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54" name="片側の 2 つの角を丸めた四角形 1253"/>
            <p:cNvSpPr/>
            <p:nvPr/>
          </p:nvSpPr>
          <p:spPr>
            <a:xfrm>
              <a:off x="3668712" y="61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55" name="円/楕円 1254"/>
            <p:cNvSpPr/>
            <p:nvPr/>
          </p:nvSpPr>
          <p:spPr>
            <a:xfrm rot="20700000">
              <a:off x="3719795" y="25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56" name="円/楕円 1255"/>
            <p:cNvSpPr/>
            <p:nvPr/>
          </p:nvSpPr>
          <p:spPr>
            <a:xfrm rot="900000" flipH="1">
              <a:off x="4075952" y="25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57" name="円/楕円 1256"/>
            <p:cNvSpPr/>
            <p:nvPr/>
          </p:nvSpPr>
          <p:spPr>
            <a:xfrm>
              <a:off x="3763168" y="6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258" name="グループ化 1257"/>
            <p:cNvGrpSpPr/>
            <p:nvPr/>
          </p:nvGrpSpPr>
          <p:grpSpPr>
            <a:xfrm>
              <a:off x="3832589" y="618640"/>
              <a:ext cx="235810" cy="373464"/>
              <a:chOff x="3832589" y="2158997"/>
              <a:chExt cx="235810" cy="373464"/>
            </a:xfrm>
          </p:grpSpPr>
          <p:sp>
            <p:nvSpPr>
              <p:cNvPr id="1262" name="台形 1261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63" name="フリーフォーム 1262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64" name="台形 1263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265" name="グループ化 1264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266" name="直角三角形 1265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67" name="直角三角形 1266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259" name="フリーフォーム 1258"/>
            <p:cNvSpPr/>
            <p:nvPr/>
          </p:nvSpPr>
          <p:spPr>
            <a:xfrm flipH="1">
              <a:off x="3783806" y="57771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60" name="円/楕円 1259"/>
            <p:cNvSpPr/>
            <p:nvPr/>
          </p:nvSpPr>
          <p:spPr>
            <a:xfrm>
              <a:off x="3832588" y="23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61" name="円/楕円 1260"/>
            <p:cNvSpPr/>
            <p:nvPr/>
          </p:nvSpPr>
          <p:spPr>
            <a:xfrm>
              <a:off x="4016738" y="23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268" name="グループ化 1267"/>
          <p:cNvGrpSpPr/>
          <p:nvPr/>
        </p:nvGrpSpPr>
        <p:grpSpPr>
          <a:xfrm>
            <a:off x="2709698" y="2708920"/>
            <a:ext cx="803141" cy="1636009"/>
            <a:chOff x="3668712" y="1262628"/>
            <a:chExt cx="563563" cy="1147985"/>
          </a:xfrm>
          <a:scene3d>
            <a:camera prst="orthographicFront">
              <a:rot lat="0" lon="19799962" rev="0"/>
            </a:camera>
            <a:lightRig rig="threePt" dir="t"/>
          </a:scene3d>
        </p:grpSpPr>
        <p:sp>
          <p:nvSpPr>
            <p:cNvPr id="1269" name="星 16 1268"/>
            <p:cNvSpPr/>
            <p:nvPr/>
          </p:nvSpPr>
          <p:spPr>
            <a:xfrm>
              <a:off x="3706789" y="1262628"/>
              <a:ext cx="484364" cy="484364"/>
            </a:xfrm>
            <a:prstGeom prst="star16">
              <a:avLst>
                <a:gd name="adj" fmla="val 45366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1270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70" name="台形 1269"/>
            <p:cNvSpPr/>
            <p:nvPr/>
          </p:nvSpPr>
          <p:spPr>
            <a:xfrm>
              <a:off x="3855244" y="184387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44546A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71" name="台形 1270"/>
            <p:cNvSpPr/>
            <p:nvPr/>
          </p:nvSpPr>
          <p:spPr>
            <a:xfrm>
              <a:off x="3871911" y="174703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72" name="片側の 2 つの角を丸めた四角形 1271"/>
            <p:cNvSpPr/>
            <p:nvPr/>
          </p:nvSpPr>
          <p:spPr>
            <a:xfrm>
              <a:off x="3668712" y="188356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73" name="円/楕円 1272"/>
            <p:cNvSpPr/>
            <p:nvPr/>
          </p:nvSpPr>
          <p:spPr>
            <a:xfrm rot="20700000">
              <a:off x="3719795" y="151646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74" name="円/楕円 1273"/>
            <p:cNvSpPr/>
            <p:nvPr/>
          </p:nvSpPr>
          <p:spPr>
            <a:xfrm rot="900000" flipH="1">
              <a:off x="4075952" y="151646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75" name="円/楕円 1274"/>
            <p:cNvSpPr/>
            <p:nvPr/>
          </p:nvSpPr>
          <p:spPr>
            <a:xfrm>
              <a:off x="3763168" y="132873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276" name="グループ化 1275"/>
            <p:cNvGrpSpPr/>
            <p:nvPr/>
          </p:nvGrpSpPr>
          <p:grpSpPr>
            <a:xfrm>
              <a:off x="3832589" y="1883560"/>
              <a:ext cx="235810" cy="373464"/>
              <a:chOff x="3832589" y="2158997"/>
              <a:chExt cx="235810" cy="373464"/>
            </a:xfrm>
          </p:grpSpPr>
          <p:sp>
            <p:nvSpPr>
              <p:cNvPr id="1280" name="台形 1279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81" name="フリーフォーム 1280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pattFill prst="wdUpDiag">
                <a:fgClr>
                  <a:srgbClr val="5B9BD5">
                    <a:lumMod val="75000"/>
                  </a:srgbClr>
                </a:fgClr>
                <a:bgClr>
                  <a:srgbClr val="4472C4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282" name="台形 1281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pattFill prst="wdUpDiag">
                <a:fgClr>
                  <a:srgbClr val="5B9BD5">
                    <a:lumMod val="75000"/>
                  </a:srgbClr>
                </a:fgClr>
                <a:bgClr>
                  <a:srgbClr val="4472C4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283" name="グループ化 1282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924" name="直角三角形 1923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25" name="直角三角形 1924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277" name="フリーフォーム 1276"/>
            <p:cNvSpPr/>
            <p:nvPr/>
          </p:nvSpPr>
          <p:spPr>
            <a:xfrm flipH="1">
              <a:off x="3783806" y="184263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78" name="円/楕円 1277"/>
            <p:cNvSpPr/>
            <p:nvPr/>
          </p:nvSpPr>
          <p:spPr>
            <a:xfrm>
              <a:off x="3832588" y="150481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279" name="円/楕円 1278"/>
            <p:cNvSpPr/>
            <p:nvPr/>
          </p:nvSpPr>
          <p:spPr>
            <a:xfrm>
              <a:off x="4016738" y="150481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926" name="グループ化 1925"/>
          <p:cNvGrpSpPr/>
          <p:nvPr/>
        </p:nvGrpSpPr>
        <p:grpSpPr>
          <a:xfrm>
            <a:off x="2695845" y="4699329"/>
            <a:ext cx="816995" cy="1613071"/>
            <a:chOff x="3658991" y="2553803"/>
            <a:chExt cx="573284" cy="1131890"/>
          </a:xfrm>
          <a:scene3d>
            <a:camera prst="orthographicFront">
              <a:rot lat="0" lon="19799962" rev="0"/>
            </a:camera>
            <a:lightRig rig="threePt" dir="t"/>
          </a:scene3d>
        </p:grpSpPr>
        <p:sp>
          <p:nvSpPr>
            <p:cNvPr id="1927" name="フリーフォーム 1926"/>
            <p:cNvSpPr/>
            <p:nvPr/>
          </p:nvSpPr>
          <p:spPr>
            <a:xfrm>
              <a:off x="3658991" y="2553803"/>
              <a:ext cx="515338" cy="578662"/>
            </a:xfrm>
            <a:custGeom>
              <a:avLst/>
              <a:gdLst>
                <a:gd name="connsiteX0" fmla="*/ 291500 w 515338"/>
                <a:gd name="connsiteY0" fmla="*/ 0 h 578662"/>
                <a:gd name="connsiteX1" fmla="*/ 515338 w 515338"/>
                <a:gd name="connsiteY1" fmla="*/ 231775 h 578662"/>
                <a:gd name="connsiteX2" fmla="*/ 497748 w 515338"/>
                <a:gd name="connsiteY2" fmla="*/ 321993 h 578662"/>
                <a:gd name="connsiteX3" fmla="*/ 487763 w 515338"/>
                <a:gd name="connsiteY3" fmla="*/ 341041 h 578662"/>
                <a:gd name="connsiteX4" fmla="*/ 500095 w 515338"/>
                <a:gd name="connsiteY4" fmla="*/ 350705 h 578662"/>
                <a:gd name="connsiteX5" fmla="*/ 461509 w 515338"/>
                <a:gd name="connsiteY5" fmla="*/ 380942 h 578662"/>
                <a:gd name="connsiteX6" fmla="*/ 449777 w 515338"/>
                <a:gd name="connsiteY6" fmla="*/ 395665 h 578662"/>
                <a:gd name="connsiteX7" fmla="*/ 445240 w 515338"/>
                <a:gd name="connsiteY7" fmla="*/ 398833 h 578662"/>
                <a:gd name="connsiteX8" fmla="*/ 472640 w 515338"/>
                <a:gd name="connsiteY8" fmla="*/ 464684 h 578662"/>
                <a:gd name="connsiteX9" fmla="*/ 403847 w 515338"/>
                <a:gd name="connsiteY9" fmla="*/ 471597 h 578662"/>
                <a:gd name="connsiteX10" fmla="*/ 397632 w 515338"/>
                <a:gd name="connsiteY10" fmla="*/ 548122 h 578662"/>
                <a:gd name="connsiteX11" fmla="*/ 334948 w 515338"/>
                <a:gd name="connsiteY11" fmla="*/ 515847 h 578662"/>
                <a:gd name="connsiteX12" fmla="*/ 295169 w 515338"/>
                <a:gd name="connsiteY12" fmla="*/ 578662 h 578662"/>
                <a:gd name="connsiteX13" fmla="*/ 255389 w 515338"/>
                <a:gd name="connsiteY13" fmla="*/ 515847 h 578662"/>
                <a:gd name="connsiteX14" fmla="*/ 192705 w 515338"/>
                <a:gd name="connsiteY14" fmla="*/ 548122 h 578662"/>
                <a:gd name="connsiteX15" fmla="*/ 186490 w 515338"/>
                <a:gd name="connsiteY15" fmla="*/ 471597 h 578662"/>
                <a:gd name="connsiteX16" fmla="*/ 117697 w 515338"/>
                <a:gd name="connsiteY16" fmla="*/ 464684 h 578662"/>
                <a:gd name="connsiteX17" fmla="*/ 143446 w 515338"/>
                <a:gd name="connsiteY17" fmla="*/ 402802 h 578662"/>
                <a:gd name="connsiteX18" fmla="*/ 133223 w 515338"/>
                <a:gd name="connsiteY18" fmla="*/ 395665 h 578662"/>
                <a:gd name="connsiteX19" fmla="*/ 109294 w 515338"/>
                <a:gd name="connsiteY19" fmla="*/ 365634 h 578662"/>
                <a:gd name="connsiteX20" fmla="*/ 90242 w 515338"/>
                <a:gd name="connsiteY20" fmla="*/ 350705 h 578662"/>
                <a:gd name="connsiteX21" fmla="*/ 97374 w 515338"/>
                <a:gd name="connsiteY21" fmla="*/ 345117 h 578662"/>
                <a:gd name="connsiteX22" fmla="*/ 85252 w 515338"/>
                <a:gd name="connsiteY22" fmla="*/ 321993 h 578662"/>
                <a:gd name="connsiteX23" fmla="*/ 72210 w 515338"/>
                <a:gd name="connsiteY23" fmla="*/ 278486 h 578662"/>
                <a:gd name="connsiteX24" fmla="*/ 67872 w 515338"/>
                <a:gd name="connsiteY24" fmla="*/ 233928 h 578662"/>
                <a:gd name="connsiteX25" fmla="*/ 27425 w 515338"/>
                <a:gd name="connsiteY25" fmla="*/ 231422 h 578662"/>
                <a:gd name="connsiteX26" fmla="*/ 56407 w 515338"/>
                <a:gd name="connsiteY26" fmla="*/ 188490 h 578662"/>
                <a:gd name="connsiteX27" fmla="*/ 0 w 515338"/>
                <a:gd name="connsiteY27" fmla="*/ 161245 h 578662"/>
                <a:gd name="connsiteX28" fmla="*/ 56407 w 515338"/>
                <a:gd name="connsiteY28" fmla="*/ 133999 h 578662"/>
                <a:gd name="connsiteX29" fmla="*/ 27425 w 515338"/>
                <a:gd name="connsiteY29" fmla="*/ 91067 h 578662"/>
                <a:gd name="connsiteX30" fmla="*/ 96143 w 515338"/>
                <a:gd name="connsiteY30" fmla="*/ 86810 h 578662"/>
                <a:gd name="connsiteX31" fmla="*/ 102352 w 515338"/>
                <a:gd name="connsiteY31" fmla="*/ 39693 h 578662"/>
                <a:gd name="connsiteX32" fmla="*/ 151337 w 515338"/>
                <a:gd name="connsiteY32" fmla="*/ 55239 h 578662"/>
                <a:gd name="connsiteX33" fmla="*/ 204372 w 515338"/>
                <a:gd name="connsiteY33" fmla="*/ 18214 h 578662"/>
                <a:gd name="connsiteX34" fmla="*/ 291500 w 515338"/>
                <a:gd name="connsiteY34" fmla="*/ 0 h 57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15338" h="578662">
                  <a:moveTo>
                    <a:pt x="291500" y="0"/>
                  </a:moveTo>
                  <a:cubicBezTo>
                    <a:pt x="415122" y="0"/>
                    <a:pt x="515338" y="103769"/>
                    <a:pt x="515338" y="231775"/>
                  </a:cubicBezTo>
                  <a:cubicBezTo>
                    <a:pt x="515338" y="263777"/>
                    <a:pt x="509075" y="294263"/>
                    <a:pt x="497748" y="321993"/>
                  </a:cubicBezTo>
                  <a:lnTo>
                    <a:pt x="487763" y="341041"/>
                  </a:lnTo>
                  <a:lnTo>
                    <a:pt x="500095" y="350705"/>
                  </a:lnTo>
                  <a:lnTo>
                    <a:pt x="461509" y="380942"/>
                  </a:lnTo>
                  <a:lnTo>
                    <a:pt x="449777" y="395665"/>
                  </a:lnTo>
                  <a:lnTo>
                    <a:pt x="445240" y="398833"/>
                  </a:lnTo>
                  <a:lnTo>
                    <a:pt x="472640" y="464684"/>
                  </a:lnTo>
                  <a:lnTo>
                    <a:pt x="403847" y="471597"/>
                  </a:lnTo>
                  <a:lnTo>
                    <a:pt x="397632" y="548122"/>
                  </a:lnTo>
                  <a:lnTo>
                    <a:pt x="334948" y="515847"/>
                  </a:lnTo>
                  <a:lnTo>
                    <a:pt x="295169" y="578662"/>
                  </a:lnTo>
                  <a:lnTo>
                    <a:pt x="255389" y="515847"/>
                  </a:lnTo>
                  <a:lnTo>
                    <a:pt x="192705" y="548122"/>
                  </a:lnTo>
                  <a:lnTo>
                    <a:pt x="186490" y="471597"/>
                  </a:lnTo>
                  <a:lnTo>
                    <a:pt x="117697" y="464684"/>
                  </a:lnTo>
                  <a:lnTo>
                    <a:pt x="143446" y="402802"/>
                  </a:lnTo>
                  <a:lnTo>
                    <a:pt x="133223" y="395665"/>
                  </a:lnTo>
                  <a:lnTo>
                    <a:pt x="109294" y="365634"/>
                  </a:lnTo>
                  <a:lnTo>
                    <a:pt x="90242" y="350705"/>
                  </a:lnTo>
                  <a:lnTo>
                    <a:pt x="97374" y="345117"/>
                  </a:lnTo>
                  <a:lnTo>
                    <a:pt x="85252" y="321993"/>
                  </a:lnTo>
                  <a:cubicBezTo>
                    <a:pt x="79589" y="308128"/>
                    <a:pt x="75191" y="293574"/>
                    <a:pt x="72210" y="278486"/>
                  </a:cubicBezTo>
                  <a:lnTo>
                    <a:pt x="67872" y="233928"/>
                  </a:lnTo>
                  <a:lnTo>
                    <a:pt x="27425" y="231422"/>
                  </a:lnTo>
                  <a:lnTo>
                    <a:pt x="56407" y="188490"/>
                  </a:lnTo>
                  <a:lnTo>
                    <a:pt x="0" y="161245"/>
                  </a:lnTo>
                  <a:lnTo>
                    <a:pt x="56407" y="133999"/>
                  </a:lnTo>
                  <a:lnTo>
                    <a:pt x="27425" y="91067"/>
                  </a:lnTo>
                  <a:lnTo>
                    <a:pt x="96143" y="86810"/>
                  </a:lnTo>
                  <a:lnTo>
                    <a:pt x="102352" y="39693"/>
                  </a:lnTo>
                  <a:lnTo>
                    <a:pt x="151337" y="55239"/>
                  </a:lnTo>
                  <a:lnTo>
                    <a:pt x="204372" y="18214"/>
                  </a:lnTo>
                  <a:cubicBezTo>
                    <a:pt x="231152" y="6485"/>
                    <a:pt x="260595" y="0"/>
                    <a:pt x="29150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1270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28" name="台形 1927"/>
            <p:cNvSpPr/>
            <p:nvPr/>
          </p:nvSpPr>
          <p:spPr>
            <a:xfrm>
              <a:off x="3855244" y="311895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1270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29" name="台形 1928"/>
            <p:cNvSpPr/>
            <p:nvPr/>
          </p:nvSpPr>
          <p:spPr>
            <a:xfrm>
              <a:off x="3871911" y="302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30" name="片側の 2 つの角を丸めた四角形 1929"/>
            <p:cNvSpPr/>
            <p:nvPr/>
          </p:nvSpPr>
          <p:spPr>
            <a:xfrm>
              <a:off x="3668712" y="315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31" name="円/楕円 1930"/>
            <p:cNvSpPr/>
            <p:nvPr/>
          </p:nvSpPr>
          <p:spPr>
            <a:xfrm rot="20700000">
              <a:off x="3719795" y="279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32" name="円/楕円 1931"/>
            <p:cNvSpPr/>
            <p:nvPr/>
          </p:nvSpPr>
          <p:spPr>
            <a:xfrm rot="900000" flipH="1">
              <a:off x="4075952" y="279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33" name="円/楕円 1932"/>
            <p:cNvSpPr/>
            <p:nvPr/>
          </p:nvSpPr>
          <p:spPr>
            <a:xfrm>
              <a:off x="3763168" y="260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934" name="グループ化 1933"/>
            <p:cNvGrpSpPr/>
            <p:nvPr/>
          </p:nvGrpSpPr>
          <p:grpSpPr>
            <a:xfrm>
              <a:off x="3832589" y="3158640"/>
              <a:ext cx="235810" cy="373464"/>
              <a:chOff x="3832589" y="2158997"/>
              <a:chExt cx="235810" cy="373464"/>
            </a:xfrm>
          </p:grpSpPr>
          <p:sp>
            <p:nvSpPr>
              <p:cNvPr id="1939" name="台形 1938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40" name="フリーフォーム 1939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pattFill prst="narVert">
                <a:fgClr>
                  <a:srgbClr val="C00000"/>
                </a:fgClr>
                <a:bgClr>
                  <a:srgbClr val="990033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41" name="台形 1940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pattFill prst="narVert">
                <a:fgClr>
                  <a:srgbClr val="C00000"/>
                </a:fgClr>
                <a:bgClr>
                  <a:srgbClr val="990033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942" name="グループ化 1941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943" name="直角三角形 1942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44" name="直角三角形 1943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935" name="フリーフォーム 1934"/>
            <p:cNvSpPr/>
            <p:nvPr/>
          </p:nvSpPr>
          <p:spPr>
            <a:xfrm flipH="1">
              <a:off x="3783806" y="311771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36" name="円/楕円 1935"/>
            <p:cNvSpPr/>
            <p:nvPr/>
          </p:nvSpPr>
          <p:spPr>
            <a:xfrm>
              <a:off x="3832588" y="277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37" name="円/楕円 1936"/>
            <p:cNvSpPr/>
            <p:nvPr/>
          </p:nvSpPr>
          <p:spPr>
            <a:xfrm>
              <a:off x="4016738" y="277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38" name="フリーフォーム 1937"/>
            <p:cNvSpPr/>
            <p:nvPr/>
          </p:nvSpPr>
          <p:spPr>
            <a:xfrm>
              <a:off x="3775374" y="2565400"/>
              <a:ext cx="350293" cy="180044"/>
            </a:xfrm>
            <a:custGeom>
              <a:avLst/>
              <a:gdLst>
                <a:gd name="connsiteX0" fmla="*/ 175120 w 350293"/>
                <a:gd name="connsiteY0" fmla="*/ 0 h 180044"/>
                <a:gd name="connsiteX1" fmla="*/ 322733 w 350293"/>
                <a:gd name="connsiteY1" fmla="*/ 68848 h 180044"/>
                <a:gd name="connsiteX2" fmla="*/ 350293 w 350293"/>
                <a:gd name="connsiteY2" fmla="*/ 114876 h 180044"/>
                <a:gd name="connsiteX3" fmla="*/ 312402 w 350293"/>
                <a:gd name="connsiteY3" fmla="*/ 115351 h 180044"/>
                <a:gd name="connsiteX4" fmla="*/ 311810 w 350293"/>
                <a:gd name="connsiteY4" fmla="*/ 162551 h 180044"/>
                <a:gd name="connsiteX5" fmla="*/ 270638 w 350293"/>
                <a:gd name="connsiteY5" fmla="*/ 139464 h 180044"/>
                <a:gd name="connsiteX6" fmla="*/ 246526 w 350293"/>
                <a:gd name="connsiteY6" fmla="*/ 180044 h 180044"/>
                <a:gd name="connsiteX7" fmla="*/ 222413 w 350293"/>
                <a:gd name="connsiteY7" fmla="*/ 139464 h 180044"/>
                <a:gd name="connsiteX8" fmla="*/ 181241 w 350293"/>
                <a:gd name="connsiteY8" fmla="*/ 162551 h 180044"/>
                <a:gd name="connsiteX9" fmla="*/ 134907 w 350293"/>
                <a:gd name="connsiteY9" fmla="*/ 139464 h 180044"/>
                <a:gd name="connsiteX10" fmla="*/ 110795 w 350293"/>
                <a:gd name="connsiteY10" fmla="*/ 180044 h 180044"/>
                <a:gd name="connsiteX11" fmla="*/ 86682 w 350293"/>
                <a:gd name="connsiteY11" fmla="*/ 139464 h 180044"/>
                <a:gd name="connsiteX12" fmla="*/ 45510 w 350293"/>
                <a:gd name="connsiteY12" fmla="*/ 162551 h 180044"/>
                <a:gd name="connsiteX13" fmla="*/ 44918 w 350293"/>
                <a:gd name="connsiteY13" fmla="*/ 115351 h 180044"/>
                <a:gd name="connsiteX14" fmla="*/ 0 w 350293"/>
                <a:gd name="connsiteY14" fmla="*/ 114788 h 180044"/>
                <a:gd name="connsiteX15" fmla="*/ 27507 w 350293"/>
                <a:gd name="connsiteY15" fmla="*/ 68848 h 180044"/>
                <a:gd name="connsiteX16" fmla="*/ 175120 w 350293"/>
                <a:gd name="connsiteY16" fmla="*/ 0 h 180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50293" h="180044">
                  <a:moveTo>
                    <a:pt x="175120" y="0"/>
                  </a:moveTo>
                  <a:cubicBezTo>
                    <a:pt x="232767" y="0"/>
                    <a:pt x="284956" y="26310"/>
                    <a:pt x="322733" y="68848"/>
                  </a:cubicBezTo>
                  <a:lnTo>
                    <a:pt x="350293" y="114876"/>
                  </a:lnTo>
                  <a:lnTo>
                    <a:pt x="312402" y="115351"/>
                  </a:lnTo>
                  <a:cubicBezTo>
                    <a:pt x="312205" y="131084"/>
                    <a:pt x="312007" y="146818"/>
                    <a:pt x="311810" y="162551"/>
                  </a:cubicBezTo>
                  <a:lnTo>
                    <a:pt x="270638" y="139464"/>
                  </a:lnTo>
                  <a:lnTo>
                    <a:pt x="246526" y="180044"/>
                  </a:lnTo>
                  <a:lnTo>
                    <a:pt x="222413" y="139464"/>
                  </a:lnTo>
                  <a:lnTo>
                    <a:pt x="181241" y="162551"/>
                  </a:lnTo>
                  <a:cubicBezTo>
                    <a:pt x="166657" y="162551"/>
                    <a:pt x="146648" y="136549"/>
                    <a:pt x="134907" y="139464"/>
                  </a:cubicBezTo>
                  <a:lnTo>
                    <a:pt x="110795" y="180044"/>
                  </a:lnTo>
                  <a:lnTo>
                    <a:pt x="86682" y="139464"/>
                  </a:lnTo>
                  <a:lnTo>
                    <a:pt x="45510" y="162551"/>
                  </a:lnTo>
                  <a:cubicBezTo>
                    <a:pt x="45313" y="146818"/>
                    <a:pt x="45115" y="131084"/>
                    <a:pt x="44918" y="115351"/>
                  </a:cubicBezTo>
                  <a:lnTo>
                    <a:pt x="0" y="114788"/>
                  </a:lnTo>
                  <a:lnTo>
                    <a:pt x="27507" y="68848"/>
                  </a:lnTo>
                  <a:cubicBezTo>
                    <a:pt x="65284" y="26310"/>
                    <a:pt x="117474" y="0"/>
                    <a:pt x="17512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945" name="グループ化 1944"/>
          <p:cNvGrpSpPr/>
          <p:nvPr/>
        </p:nvGrpSpPr>
        <p:grpSpPr>
          <a:xfrm>
            <a:off x="881095" y="822027"/>
            <a:ext cx="803141" cy="1597475"/>
            <a:chOff x="3668712" y="24747"/>
            <a:chExt cx="563563" cy="1120946"/>
          </a:xfrm>
          <a:scene3d>
            <a:camera prst="orthographicFront">
              <a:rot lat="0" lon="17999983" rev="0"/>
            </a:camera>
            <a:lightRig rig="threePt" dir="t"/>
          </a:scene3d>
        </p:grpSpPr>
        <p:sp>
          <p:nvSpPr>
            <p:cNvPr id="1946" name="台形 1945"/>
            <p:cNvSpPr/>
            <p:nvPr/>
          </p:nvSpPr>
          <p:spPr>
            <a:xfrm>
              <a:off x="3855244" y="57895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44546A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47" name="台形 1946"/>
            <p:cNvSpPr/>
            <p:nvPr/>
          </p:nvSpPr>
          <p:spPr>
            <a:xfrm>
              <a:off x="3871911" y="48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48" name="フリーフォーム 1947"/>
            <p:cNvSpPr/>
            <p:nvPr/>
          </p:nvSpPr>
          <p:spPr>
            <a:xfrm>
              <a:off x="3735304" y="24747"/>
              <a:ext cx="437717" cy="323269"/>
            </a:xfrm>
            <a:custGeom>
              <a:avLst/>
              <a:gdLst>
                <a:gd name="connsiteX0" fmla="*/ 184233 w 437717"/>
                <a:gd name="connsiteY0" fmla="*/ 248 h 323269"/>
                <a:gd name="connsiteX1" fmla="*/ 250262 w 437717"/>
                <a:gd name="connsiteY1" fmla="*/ 8733 h 323269"/>
                <a:gd name="connsiteX2" fmla="*/ 282518 w 437717"/>
                <a:gd name="connsiteY2" fmla="*/ 26738 h 323269"/>
                <a:gd name="connsiteX3" fmla="*/ 303853 w 437717"/>
                <a:gd name="connsiteY3" fmla="*/ 23713 h 323269"/>
                <a:gd name="connsiteX4" fmla="*/ 421788 w 437717"/>
                <a:gd name="connsiteY4" fmla="*/ 124371 h 323269"/>
                <a:gd name="connsiteX5" fmla="*/ 377964 w 437717"/>
                <a:gd name="connsiteY5" fmla="*/ 307358 h 323269"/>
                <a:gd name="connsiteX6" fmla="*/ 287472 w 437717"/>
                <a:gd name="connsiteY6" fmla="*/ 298111 h 323269"/>
                <a:gd name="connsiteX7" fmla="*/ 272172 w 437717"/>
                <a:gd name="connsiteY7" fmla="*/ 285231 h 323269"/>
                <a:gd name="connsiteX8" fmla="*/ 239379 w 437717"/>
                <a:gd name="connsiteY8" fmla="*/ 306734 h 323269"/>
                <a:gd name="connsiteX9" fmla="*/ 11362 w 437717"/>
                <a:gd name="connsiteY9" fmla="*/ 232771 h 323269"/>
                <a:gd name="connsiteX10" fmla="*/ 114825 w 437717"/>
                <a:gd name="connsiteY10" fmla="*/ 16535 h 323269"/>
                <a:gd name="connsiteX11" fmla="*/ 184233 w 437717"/>
                <a:gd name="connsiteY11" fmla="*/ 248 h 3232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37717" h="323269">
                  <a:moveTo>
                    <a:pt x="184233" y="248"/>
                  </a:moveTo>
                  <a:cubicBezTo>
                    <a:pt x="207213" y="-920"/>
                    <a:pt x="229631" y="2040"/>
                    <a:pt x="250262" y="8733"/>
                  </a:cubicBezTo>
                  <a:lnTo>
                    <a:pt x="282518" y="26738"/>
                  </a:lnTo>
                  <a:lnTo>
                    <a:pt x="303853" y="23713"/>
                  </a:lnTo>
                  <a:cubicBezTo>
                    <a:pt x="349972" y="28841"/>
                    <a:pt x="397141" y="66944"/>
                    <a:pt x="421788" y="124371"/>
                  </a:cubicBezTo>
                  <a:cubicBezTo>
                    <a:pt x="454652" y="200939"/>
                    <a:pt x="435031" y="282865"/>
                    <a:pt x="377964" y="307358"/>
                  </a:cubicBezTo>
                  <a:cubicBezTo>
                    <a:pt x="349431" y="319605"/>
                    <a:pt x="316939" y="315174"/>
                    <a:pt x="287472" y="298111"/>
                  </a:cubicBezTo>
                  <a:lnTo>
                    <a:pt x="272172" y="285231"/>
                  </a:lnTo>
                  <a:lnTo>
                    <a:pt x="239379" y="306734"/>
                  </a:lnTo>
                  <a:cubicBezTo>
                    <a:pt x="147843" y="346021"/>
                    <a:pt x="45756" y="312906"/>
                    <a:pt x="11362" y="232771"/>
                  </a:cubicBezTo>
                  <a:cubicBezTo>
                    <a:pt x="-23033" y="152635"/>
                    <a:pt x="23289" y="55823"/>
                    <a:pt x="114825" y="16535"/>
                  </a:cubicBezTo>
                  <a:cubicBezTo>
                    <a:pt x="137709" y="6713"/>
                    <a:pt x="161253" y="1417"/>
                    <a:pt x="184233" y="248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1270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49" name="片側の 2 つの角を丸めた四角形 1948"/>
            <p:cNvSpPr/>
            <p:nvPr/>
          </p:nvSpPr>
          <p:spPr>
            <a:xfrm>
              <a:off x="3668712" y="61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50" name="円/楕円 1949"/>
            <p:cNvSpPr/>
            <p:nvPr/>
          </p:nvSpPr>
          <p:spPr>
            <a:xfrm rot="20700000">
              <a:off x="3719795" y="25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51" name="円/楕円 1950"/>
            <p:cNvSpPr/>
            <p:nvPr/>
          </p:nvSpPr>
          <p:spPr>
            <a:xfrm rot="900000" flipH="1">
              <a:off x="4075952" y="25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52" name="円/楕円 1951"/>
            <p:cNvSpPr/>
            <p:nvPr/>
          </p:nvSpPr>
          <p:spPr>
            <a:xfrm>
              <a:off x="3763168" y="6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953" name="グループ化 1952"/>
            <p:cNvGrpSpPr/>
            <p:nvPr/>
          </p:nvGrpSpPr>
          <p:grpSpPr>
            <a:xfrm>
              <a:off x="3832589" y="618640"/>
              <a:ext cx="235810" cy="373464"/>
              <a:chOff x="3832589" y="2158997"/>
              <a:chExt cx="235810" cy="373464"/>
            </a:xfrm>
          </p:grpSpPr>
          <p:sp>
            <p:nvSpPr>
              <p:cNvPr id="1957" name="台形 1956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58" name="フリーフォーム 1957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59" name="台形 1958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solidFill>
                <a:srgbClr val="C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960" name="グループ化 1959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961" name="直角三角形 1960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62" name="直角三角形 1961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954" name="フリーフォーム 1953"/>
            <p:cNvSpPr/>
            <p:nvPr/>
          </p:nvSpPr>
          <p:spPr>
            <a:xfrm flipH="1">
              <a:off x="3783806" y="57771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55" name="円/楕円 1954"/>
            <p:cNvSpPr/>
            <p:nvPr/>
          </p:nvSpPr>
          <p:spPr>
            <a:xfrm>
              <a:off x="3832588" y="23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56" name="円/楕円 1955"/>
            <p:cNvSpPr/>
            <p:nvPr/>
          </p:nvSpPr>
          <p:spPr>
            <a:xfrm>
              <a:off x="4016738" y="23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963" name="グループ化 1962"/>
          <p:cNvGrpSpPr/>
          <p:nvPr/>
        </p:nvGrpSpPr>
        <p:grpSpPr>
          <a:xfrm>
            <a:off x="881095" y="2708920"/>
            <a:ext cx="803141" cy="1636009"/>
            <a:chOff x="3668712" y="1262628"/>
            <a:chExt cx="563563" cy="1147985"/>
          </a:xfrm>
          <a:scene3d>
            <a:camera prst="orthographicFront">
              <a:rot lat="0" lon="17999983" rev="0"/>
            </a:camera>
            <a:lightRig rig="threePt" dir="t"/>
          </a:scene3d>
        </p:grpSpPr>
        <p:sp>
          <p:nvSpPr>
            <p:cNvPr id="1964" name="星 16 1963"/>
            <p:cNvSpPr/>
            <p:nvPr/>
          </p:nvSpPr>
          <p:spPr>
            <a:xfrm>
              <a:off x="3706789" y="1262628"/>
              <a:ext cx="484364" cy="484364"/>
            </a:xfrm>
            <a:prstGeom prst="star16">
              <a:avLst>
                <a:gd name="adj" fmla="val 45366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1270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65" name="台形 1964"/>
            <p:cNvSpPr/>
            <p:nvPr/>
          </p:nvSpPr>
          <p:spPr>
            <a:xfrm>
              <a:off x="3855244" y="184387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44546A">
                <a:lumMod val="50000"/>
              </a:srgbClr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66" name="台形 1965"/>
            <p:cNvSpPr/>
            <p:nvPr/>
          </p:nvSpPr>
          <p:spPr>
            <a:xfrm>
              <a:off x="3871911" y="174703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67" name="片側の 2 つの角を丸めた四角形 1966"/>
            <p:cNvSpPr/>
            <p:nvPr/>
          </p:nvSpPr>
          <p:spPr>
            <a:xfrm>
              <a:off x="3668712" y="188356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68" name="円/楕円 1967"/>
            <p:cNvSpPr/>
            <p:nvPr/>
          </p:nvSpPr>
          <p:spPr>
            <a:xfrm rot="20700000">
              <a:off x="3719795" y="151646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69" name="円/楕円 1968"/>
            <p:cNvSpPr/>
            <p:nvPr/>
          </p:nvSpPr>
          <p:spPr>
            <a:xfrm rot="900000" flipH="1">
              <a:off x="4075952" y="151646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70" name="円/楕円 1969"/>
            <p:cNvSpPr/>
            <p:nvPr/>
          </p:nvSpPr>
          <p:spPr>
            <a:xfrm>
              <a:off x="3763168" y="132873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971" name="グループ化 1970"/>
            <p:cNvGrpSpPr/>
            <p:nvPr/>
          </p:nvGrpSpPr>
          <p:grpSpPr>
            <a:xfrm>
              <a:off x="3832589" y="1883560"/>
              <a:ext cx="235810" cy="373464"/>
              <a:chOff x="3832589" y="2158997"/>
              <a:chExt cx="235810" cy="373464"/>
            </a:xfrm>
          </p:grpSpPr>
          <p:sp>
            <p:nvSpPr>
              <p:cNvPr id="1975" name="台形 1974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76" name="フリーフォーム 1975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pattFill prst="wdUpDiag">
                <a:fgClr>
                  <a:srgbClr val="5B9BD5">
                    <a:lumMod val="75000"/>
                  </a:srgbClr>
                </a:fgClr>
                <a:bgClr>
                  <a:srgbClr val="4472C4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77" name="台形 1976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pattFill prst="wdUpDiag">
                <a:fgClr>
                  <a:srgbClr val="5B9BD5">
                    <a:lumMod val="75000"/>
                  </a:srgbClr>
                </a:fgClr>
                <a:bgClr>
                  <a:srgbClr val="4472C4">
                    <a:lumMod val="75000"/>
                  </a:srgbClr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978" name="グループ化 1977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979" name="直角三角形 1978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80" name="直角三角形 1979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972" name="フリーフォーム 1971"/>
            <p:cNvSpPr/>
            <p:nvPr/>
          </p:nvSpPr>
          <p:spPr>
            <a:xfrm flipH="1">
              <a:off x="3783806" y="184263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73" name="円/楕円 1972"/>
            <p:cNvSpPr/>
            <p:nvPr/>
          </p:nvSpPr>
          <p:spPr>
            <a:xfrm>
              <a:off x="3832588" y="150481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74" name="円/楕円 1973"/>
            <p:cNvSpPr/>
            <p:nvPr/>
          </p:nvSpPr>
          <p:spPr>
            <a:xfrm>
              <a:off x="4016738" y="150481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1981" name="グループ化 1980"/>
          <p:cNvGrpSpPr/>
          <p:nvPr/>
        </p:nvGrpSpPr>
        <p:grpSpPr>
          <a:xfrm>
            <a:off x="867241" y="4699329"/>
            <a:ext cx="816995" cy="1613071"/>
            <a:chOff x="3658991" y="2553803"/>
            <a:chExt cx="573284" cy="1131890"/>
          </a:xfrm>
          <a:scene3d>
            <a:camera prst="orthographicFront">
              <a:rot lat="0" lon="17999983" rev="0"/>
            </a:camera>
            <a:lightRig rig="threePt" dir="t"/>
          </a:scene3d>
        </p:grpSpPr>
        <p:sp>
          <p:nvSpPr>
            <p:cNvPr id="1982" name="フリーフォーム 1981"/>
            <p:cNvSpPr/>
            <p:nvPr/>
          </p:nvSpPr>
          <p:spPr>
            <a:xfrm>
              <a:off x="3658991" y="2553803"/>
              <a:ext cx="515338" cy="578662"/>
            </a:xfrm>
            <a:custGeom>
              <a:avLst/>
              <a:gdLst>
                <a:gd name="connsiteX0" fmla="*/ 291500 w 515338"/>
                <a:gd name="connsiteY0" fmla="*/ 0 h 578662"/>
                <a:gd name="connsiteX1" fmla="*/ 515338 w 515338"/>
                <a:gd name="connsiteY1" fmla="*/ 231775 h 578662"/>
                <a:gd name="connsiteX2" fmla="*/ 497748 w 515338"/>
                <a:gd name="connsiteY2" fmla="*/ 321993 h 578662"/>
                <a:gd name="connsiteX3" fmla="*/ 487763 w 515338"/>
                <a:gd name="connsiteY3" fmla="*/ 341041 h 578662"/>
                <a:gd name="connsiteX4" fmla="*/ 500095 w 515338"/>
                <a:gd name="connsiteY4" fmla="*/ 350705 h 578662"/>
                <a:gd name="connsiteX5" fmla="*/ 461509 w 515338"/>
                <a:gd name="connsiteY5" fmla="*/ 380942 h 578662"/>
                <a:gd name="connsiteX6" fmla="*/ 449777 w 515338"/>
                <a:gd name="connsiteY6" fmla="*/ 395665 h 578662"/>
                <a:gd name="connsiteX7" fmla="*/ 445240 w 515338"/>
                <a:gd name="connsiteY7" fmla="*/ 398833 h 578662"/>
                <a:gd name="connsiteX8" fmla="*/ 472640 w 515338"/>
                <a:gd name="connsiteY8" fmla="*/ 464684 h 578662"/>
                <a:gd name="connsiteX9" fmla="*/ 403847 w 515338"/>
                <a:gd name="connsiteY9" fmla="*/ 471597 h 578662"/>
                <a:gd name="connsiteX10" fmla="*/ 397632 w 515338"/>
                <a:gd name="connsiteY10" fmla="*/ 548122 h 578662"/>
                <a:gd name="connsiteX11" fmla="*/ 334948 w 515338"/>
                <a:gd name="connsiteY11" fmla="*/ 515847 h 578662"/>
                <a:gd name="connsiteX12" fmla="*/ 295169 w 515338"/>
                <a:gd name="connsiteY12" fmla="*/ 578662 h 578662"/>
                <a:gd name="connsiteX13" fmla="*/ 255389 w 515338"/>
                <a:gd name="connsiteY13" fmla="*/ 515847 h 578662"/>
                <a:gd name="connsiteX14" fmla="*/ 192705 w 515338"/>
                <a:gd name="connsiteY14" fmla="*/ 548122 h 578662"/>
                <a:gd name="connsiteX15" fmla="*/ 186490 w 515338"/>
                <a:gd name="connsiteY15" fmla="*/ 471597 h 578662"/>
                <a:gd name="connsiteX16" fmla="*/ 117697 w 515338"/>
                <a:gd name="connsiteY16" fmla="*/ 464684 h 578662"/>
                <a:gd name="connsiteX17" fmla="*/ 143446 w 515338"/>
                <a:gd name="connsiteY17" fmla="*/ 402802 h 578662"/>
                <a:gd name="connsiteX18" fmla="*/ 133223 w 515338"/>
                <a:gd name="connsiteY18" fmla="*/ 395665 h 578662"/>
                <a:gd name="connsiteX19" fmla="*/ 109294 w 515338"/>
                <a:gd name="connsiteY19" fmla="*/ 365634 h 578662"/>
                <a:gd name="connsiteX20" fmla="*/ 90242 w 515338"/>
                <a:gd name="connsiteY20" fmla="*/ 350705 h 578662"/>
                <a:gd name="connsiteX21" fmla="*/ 97374 w 515338"/>
                <a:gd name="connsiteY21" fmla="*/ 345117 h 578662"/>
                <a:gd name="connsiteX22" fmla="*/ 85252 w 515338"/>
                <a:gd name="connsiteY22" fmla="*/ 321993 h 578662"/>
                <a:gd name="connsiteX23" fmla="*/ 72210 w 515338"/>
                <a:gd name="connsiteY23" fmla="*/ 278486 h 578662"/>
                <a:gd name="connsiteX24" fmla="*/ 67872 w 515338"/>
                <a:gd name="connsiteY24" fmla="*/ 233928 h 578662"/>
                <a:gd name="connsiteX25" fmla="*/ 27425 w 515338"/>
                <a:gd name="connsiteY25" fmla="*/ 231422 h 578662"/>
                <a:gd name="connsiteX26" fmla="*/ 56407 w 515338"/>
                <a:gd name="connsiteY26" fmla="*/ 188490 h 578662"/>
                <a:gd name="connsiteX27" fmla="*/ 0 w 515338"/>
                <a:gd name="connsiteY27" fmla="*/ 161245 h 578662"/>
                <a:gd name="connsiteX28" fmla="*/ 56407 w 515338"/>
                <a:gd name="connsiteY28" fmla="*/ 133999 h 578662"/>
                <a:gd name="connsiteX29" fmla="*/ 27425 w 515338"/>
                <a:gd name="connsiteY29" fmla="*/ 91067 h 578662"/>
                <a:gd name="connsiteX30" fmla="*/ 96143 w 515338"/>
                <a:gd name="connsiteY30" fmla="*/ 86810 h 578662"/>
                <a:gd name="connsiteX31" fmla="*/ 102352 w 515338"/>
                <a:gd name="connsiteY31" fmla="*/ 39693 h 578662"/>
                <a:gd name="connsiteX32" fmla="*/ 151337 w 515338"/>
                <a:gd name="connsiteY32" fmla="*/ 55239 h 578662"/>
                <a:gd name="connsiteX33" fmla="*/ 204372 w 515338"/>
                <a:gd name="connsiteY33" fmla="*/ 18214 h 578662"/>
                <a:gd name="connsiteX34" fmla="*/ 291500 w 515338"/>
                <a:gd name="connsiteY34" fmla="*/ 0 h 57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15338" h="578662">
                  <a:moveTo>
                    <a:pt x="291500" y="0"/>
                  </a:moveTo>
                  <a:cubicBezTo>
                    <a:pt x="415122" y="0"/>
                    <a:pt x="515338" y="103769"/>
                    <a:pt x="515338" y="231775"/>
                  </a:cubicBezTo>
                  <a:cubicBezTo>
                    <a:pt x="515338" y="263777"/>
                    <a:pt x="509075" y="294263"/>
                    <a:pt x="497748" y="321993"/>
                  </a:cubicBezTo>
                  <a:lnTo>
                    <a:pt x="487763" y="341041"/>
                  </a:lnTo>
                  <a:lnTo>
                    <a:pt x="500095" y="350705"/>
                  </a:lnTo>
                  <a:lnTo>
                    <a:pt x="461509" y="380942"/>
                  </a:lnTo>
                  <a:lnTo>
                    <a:pt x="449777" y="395665"/>
                  </a:lnTo>
                  <a:lnTo>
                    <a:pt x="445240" y="398833"/>
                  </a:lnTo>
                  <a:lnTo>
                    <a:pt x="472640" y="464684"/>
                  </a:lnTo>
                  <a:lnTo>
                    <a:pt x="403847" y="471597"/>
                  </a:lnTo>
                  <a:lnTo>
                    <a:pt x="397632" y="548122"/>
                  </a:lnTo>
                  <a:lnTo>
                    <a:pt x="334948" y="515847"/>
                  </a:lnTo>
                  <a:lnTo>
                    <a:pt x="295169" y="578662"/>
                  </a:lnTo>
                  <a:lnTo>
                    <a:pt x="255389" y="515847"/>
                  </a:lnTo>
                  <a:lnTo>
                    <a:pt x="192705" y="548122"/>
                  </a:lnTo>
                  <a:lnTo>
                    <a:pt x="186490" y="471597"/>
                  </a:lnTo>
                  <a:lnTo>
                    <a:pt x="117697" y="464684"/>
                  </a:lnTo>
                  <a:lnTo>
                    <a:pt x="143446" y="402802"/>
                  </a:lnTo>
                  <a:lnTo>
                    <a:pt x="133223" y="395665"/>
                  </a:lnTo>
                  <a:lnTo>
                    <a:pt x="109294" y="365634"/>
                  </a:lnTo>
                  <a:lnTo>
                    <a:pt x="90242" y="350705"/>
                  </a:lnTo>
                  <a:lnTo>
                    <a:pt x="97374" y="345117"/>
                  </a:lnTo>
                  <a:lnTo>
                    <a:pt x="85252" y="321993"/>
                  </a:lnTo>
                  <a:cubicBezTo>
                    <a:pt x="79589" y="308128"/>
                    <a:pt x="75191" y="293574"/>
                    <a:pt x="72210" y="278486"/>
                  </a:cubicBezTo>
                  <a:lnTo>
                    <a:pt x="67872" y="233928"/>
                  </a:lnTo>
                  <a:lnTo>
                    <a:pt x="27425" y="231422"/>
                  </a:lnTo>
                  <a:lnTo>
                    <a:pt x="56407" y="188490"/>
                  </a:lnTo>
                  <a:lnTo>
                    <a:pt x="0" y="161245"/>
                  </a:lnTo>
                  <a:lnTo>
                    <a:pt x="56407" y="133999"/>
                  </a:lnTo>
                  <a:lnTo>
                    <a:pt x="27425" y="91067"/>
                  </a:lnTo>
                  <a:lnTo>
                    <a:pt x="96143" y="86810"/>
                  </a:lnTo>
                  <a:lnTo>
                    <a:pt x="102352" y="39693"/>
                  </a:lnTo>
                  <a:lnTo>
                    <a:pt x="151337" y="55239"/>
                  </a:lnTo>
                  <a:lnTo>
                    <a:pt x="204372" y="18214"/>
                  </a:lnTo>
                  <a:cubicBezTo>
                    <a:pt x="231152" y="6485"/>
                    <a:pt x="260595" y="0"/>
                    <a:pt x="29150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1270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83" name="台形 1982"/>
            <p:cNvSpPr/>
            <p:nvPr/>
          </p:nvSpPr>
          <p:spPr>
            <a:xfrm>
              <a:off x="3855244" y="3118955"/>
              <a:ext cx="190498" cy="57151"/>
            </a:xfrm>
            <a:prstGeom prst="trapezoid">
              <a:avLst>
                <a:gd name="adj" fmla="val 12879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1270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84" name="台形 1983"/>
            <p:cNvSpPr/>
            <p:nvPr/>
          </p:nvSpPr>
          <p:spPr>
            <a:xfrm>
              <a:off x="3871911" y="302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85" name="片側の 2 つの角を丸めた四角形 1984"/>
            <p:cNvSpPr/>
            <p:nvPr/>
          </p:nvSpPr>
          <p:spPr>
            <a:xfrm>
              <a:off x="3668712" y="315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86" name="円/楕円 1985"/>
            <p:cNvSpPr/>
            <p:nvPr/>
          </p:nvSpPr>
          <p:spPr>
            <a:xfrm rot="20700000">
              <a:off x="3719795" y="279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87" name="円/楕円 1986"/>
            <p:cNvSpPr/>
            <p:nvPr/>
          </p:nvSpPr>
          <p:spPr>
            <a:xfrm rot="900000" flipH="1">
              <a:off x="4075952" y="279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-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88" name="円/楕円 1987"/>
            <p:cNvSpPr/>
            <p:nvPr/>
          </p:nvSpPr>
          <p:spPr>
            <a:xfrm>
              <a:off x="3763168" y="260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1989" name="グループ化 1988"/>
            <p:cNvGrpSpPr/>
            <p:nvPr/>
          </p:nvGrpSpPr>
          <p:grpSpPr>
            <a:xfrm>
              <a:off x="3832589" y="3158640"/>
              <a:ext cx="235810" cy="373464"/>
              <a:chOff x="3832589" y="2158997"/>
              <a:chExt cx="235810" cy="373464"/>
            </a:xfrm>
          </p:grpSpPr>
          <p:sp>
            <p:nvSpPr>
              <p:cNvPr id="1994" name="台形 1993"/>
              <p:cNvSpPr/>
              <p:nvPr/>
            </p:nvSpPr>
            <p:spPr>
              <a:xfrm rot="10800000">
                <a:off x="3832589" y="2159000"/>
                <a:ext cx="235810" cy="341313"/>
              </a:xfrm>
              <a:prstGeom prst="trapezoid">
                <a:avLst>
                  <a:gd name="adj" fmla="val 43797"/>
                </a:avLst>
              </a:prstGeom>
              <a:solidFill>
                <a:sysClr val="window" lastClr="FFFFFF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95" name="フリーフォーム 1994"/>
              <p:cNvSpPr/>
              <p:nvPr/>
            </p:nvSpPr>
            <p:spPr>
              <a:xfrm rot="10800000" flipV="1">
                <a:off x="3909330" y="2228956"/>
                <a:ext cx="80727" cy="303505"/>
              </a:xfrm>
              <a:custGeom>
                <a:avLst/>
                <a:gdLst>
                  <a:gd name="connsiteX0" fmla="*/ 55082 w 80727"/>
                  <a:gd name="connsiteY0" fmla="*/ 0 h 303505"/>
                  <a:gd name="connsiteX1" fmla="*/ 25645 w 80727"/>
                  <a:gd name="connsiteY1" fmla="*/ 0 h 303505"/>
                  <a:gd name="connsiteX2" fmla="*/ 0 w 80727"/>
                  <a:gd name="connsiteY2" fmla="*/ 239895 h 303505"/>
                  <a:gd name="connsiteX3" fmla="*/ 40364 w 80727"/>
                  <a:gd name="connsiteY3" fmla="*/ 303505 h 303505"/>
                  <a:gd name="connsiteX4" fmla="*/ 80727 w 80727"/>
                  <a:gd name="connsiteY4" fmla="*/ 239895 h 30350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80727" h="303505">
                    <a:moveTo>
                      <a:pt x="55082" y="0"/>
                    </a:moveTo>
                    <a:lnTo>
                      <a:pt x="25645" y="0"/>
                    </a:lnTo>
                    <a:lnTo>
                      <a:pt x="0" y="239895"/>
                    </a:lnTo>
                    <a:lnTo>
                      <a:pt x="40364" y="303505"/>
                    </a:lnTo>
                    <a:lnTo>
                      <a:pt x="80727" y="239895"/>
                    </a:lnTo>
                    <a:close/>
                  </a:path>
                </a:pathLst>
              </a:custGeom>
              <a:pattFill prst="narVert">
                <a:fgClr>
                  <a:srgbClr val="C00000"/>
                </a:fgClr>
                <a:bgClr>
                  <a:srgbClr val="990033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z="6350"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996" name="台形 1995"/>
              <p:cNvSpPr/>
              <p:nvPr/>
            </p:nvSpPr>
            <p:spPr>
              <a:xfrm rot="10800000">
                <a:off x="3902708" y="2158997"/>
                <a:ext cx="95925" cy="73991"/>
              </a:xfrm>
              <a:prstGeom prst="trapezoid">
                <a:avLst>
                  <a:gd name="adj" fmla="val 34656"/>
                </a:avLst>
              </a:prstGeom>
              <a:pattFill prst="narVert">
                <a:fgClr>
                  <a:srgbClr val="C00000"/>
                </a:fgClr>
                <a:bgClr>
                  <a:srgbClr val="990033"/>
                </a:bgClr>
              </a:patt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sp3d extrusionH="127000"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1997" name="グループ化 1996"/>
              <p:cNvGrpSpPr/>
              <p:nvPr/>
            </p:nvGrpSpPr>
            <p:grpSpPr>
              <a:xfrm>
                <a:off x="3847029" y="2159000"/>
                <a:ext cx="202803" cy="102394"/>
                <a:chOff x="3847029" y="2159000"/>
                <a:chExt cx="202803" cy="102394"/>
              </a:xfrm>
            </p:grpSpPr>
            <p:sp>
              <p:nvSpPr>
                <p:cNvPr id="1998" name="直角三角形 1997"/>
                <p:cNvSpPr/>
                <p:nvPr/>
              </p:nvSpPr>
              <p:spPr>
                <a:xfrm rot="5400000">
                  <a:off x="3847029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99" name="直角三角形 1998"/>
                <p:cNvSpPr/>
                <p:nvPr/>
              </p:nvSpPr>
              <p:spPr>
                <a:xfrm rot="16200000" flipH="1">
                  <a:off x="3947438" y="2159000"/>
                  <a:ext cx="102394" cy="102394"/>
                </a:xfrm>
                <a:prstGeom prst="rtTriangl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sp3d z="6350" extrusionH="127000"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sp>
          <p:nvSpPr>
            <p:cNvPr id="1990" name="フリーフォーム 1989"/>
            <p:cNvSpPr/>
            <p:nvPr/>
          </p:nvSpPr>
          <p:spPr>
            <a:xfrm flipH="1">
              <a:off x="3783806" y="3117718"/>
              <a:ext cx="333374" cy="442914"/>
            </a:xfrm>
            <a:custGeom>
              <a:avLst/>
              <a:gdLst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166688 w 333374"/>
                <a:gd name="connsiteY11" fmla="*/ 423862 h 423864"/>
                <a:gd name="connsiteX12" fmla="*/ 321467 w 333374"/>
                <a:gd name="connsiteY12" fmla="*/ 200027 h 423864"/>
                <a:gd name="connsiteX13" fmla="*/ 285749 w 333374"/>
                <a:gd name="connsiteY13" fmla="*/ 173833 h 423864"/>
                <a:gd name="connsiteX14" fmla="*/ 333374 w 333374"/>
                <a:gd name="connsiteY14" fmla="*/ 157164 h 423864"/>
                <a:gd name="connsiteX15" fmla="*/ 328610 w 333374"/>
                <a:gd name="connsiteY15" fmla="*/ 35719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166688 w 333374"/>
                <a:gd name="connsiteY10" fmla="*/ 423864 h 423864"/>
                <a:gd name="connsiteX11" fmla="*/ 321467 w 333374"/>
                <a:gd name="connsiteY11" fmla="*/ 200027 h 423864"/>
                <a:gd name="connsiteX12" fmla="*/ 285749 w 333374"/>
                <a:gd name="connsiteY12" fmla="*/ 173833 h 423864"/>
                <a:gd name="connsiteX13" fmla="*/ 333374 w 333374"/>
                <a:gd name="connsiteY13" fmla="*/ 157164 h 423864"/>
                <a:gd name="connsiteX14" fmla="*/ 328610 w 333374"/>
                <a:gd name="connsiteY14" fmla="*/ 35719 h 423864"/>
                <a:gd name="connsiteX15" fmla="*/ 259555 w 333374"/>
                <a:gd name="connsiteY15" fmla="*/ 0 h 423864"/>
                <a:gd name="connsiteX0" fmla="*/ 259555 w 333374"/>
                <a:gd name="connsiteY0" fmla="*/ 0 h 423864"/>
                <a:gd name="connsiteX1" fmla="*/ 166687 w 333374"/>
                <a:gd name="connsiteY1" fmla="*/ 423860 h 423864"/>
                <a:gd name="connsiteX2" fmla="*/ 73819 w 333374"/>
                <a:gd name="connsiteY2" fmla="*/ 0 h 423864"/>
                <a:gd name="connsiteX3" fmla="*/ 4764 w 333374"/>
                <a:gd name="connsiteY3" fmla="*/ 35719 h 423864"/>
                <a:gd name="connsiteX4" fmla="*/ 0 w 333374"/>
                <a:gd name="connsiteY4" fmla="*/ 157164 h 423864"/>
                <a:gd name="connsiteX5" fmla="*/ 47625 w 333374"/>
                <a:gd name="connsiteY5" fmla="*/ 173833 h 423864"/>
                <a:gd name="connsiteX6" fmla="*/ 11907 w 333374"/>
                <a:gd name="connsiteY6" fmla="*/ 200027 h 423864"/>
                <a:gd name="connsiteX7" fmla="*/ 166687 w 333374"/>
                <a:gd name="connsiteY7" fmla="*/ 423862 h 423864"/>
                <a:gd name="connsiteX8" fmla="*/ 166686 w 333374"/>
                <a:gd name="connsiteY8" fmla="*/ 423864 h 423864"/>
                <a:gd name="connsiteX9" fmla="*/ 166687 w 333374"/>
                <a:gd name="connsiteY9" fmla="*/ 423863 h 423864"/>
                <a:gd name="connsiteX10" fmla="*/ 321467 w 333374"/>
                <a:gd name="connsiteY10" fmla="*/ 200027 h 423864"/>
                <a:gd name="connsiteX11" fmla="*/ 285749 w 333374"/>
                <a:gd name="connsiteY11" fmla="*/ 173833 h 423864"/>
                <a:gd name="connsiteX12" fmla="*/ 333374 w 333374"/>
                <a:gd name="connsiteY12" fmla="*/ 157164 h 423864"/>
                <a:gd name="connsiteX13" fmla="*/ 328610 w 333374"/>
                <a:gd name="connsiteY13" fmla="*/ 35719 h 423864"/>
                <a:gd name="connsiteX14" fmla="*/ 259555 w 333374"/>
                <a:gd name="connsiteY14" fmla="*/ 0 h 42386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66686 w 333374"/>
                <a:gd name="connsiteY8" fmla="*/ 4238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166687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4344"/>
                <a:gd name="connsiteX1" fmla="*/ 166687 w 333374"/>
                <a:gd name="connsiteY1" fmla="*/ 423860 h 464344"/>
                <a:gd name="connsiteX2" fmla="*/ 73819 w 333374"/>
                <a:gd name="connsiteY2" fmla="*/ 0 h 464344"/>
                <a:gd name="connsiteX3" fmla="*/ 4764 w 333374"/>
                <a:gd name="connsiteY3" fmla="*/ 35719 h 464344"/>
                <a:gd name="connsiteX4" fmla="*/ 0 w 333374"/>
                <a:gd name="connsiteY4" fmla="*/ 157164 h 464344"/>
                <a:gd name="connsiteX5" fmla="*/ 47625 w 333374"/>
                <a:gd name="connsiteY5" fmla="*/ 173833 h 464344"/>
                <a:gd name="connsiteX6" fmla="*/ 11907 w 333374"/>
                <a:gd name="connsiteY6" fmla="*/ 200027 h 464344"/>
                <a:gd name="connsiteX7" fmla="*/ 97631 w 333374"/>
                <a:gd name="connsiteY7" fmla="*/ 423862 h 464344"/>
                <a:gd name="connsiteX8" fmla="*/ 119061 w 333374"/>
                <a:gd name="connsiteY8" fmla="*/ 461964 h 464344"/>
                <a:gd name="connsiteX9" fmla="*/ 221455 w 333374"/>
                <a:gd name="connsiteY9" fmla="*/ 464344 h 464344"/>
                <a:gd name="connsiteX10" fmla="*/ 321467 w 333374"/>
                <a:gd name="connsiteY10" fmla="*/ 200027 h 464344"/>
                <a:gd name="connsiteX11" fmla="*/ 285749 w 333374"/>
                <a:gd name="connsiteY11" fmla="*/ 173833 h 464344"/>
                <a:gd name="connsiteX12" fmla="*/ 333374 w 333374"/>
                <a:gd name="connsiteY12" fmla="*/ 157164 h 464344"/>
                <a:gd name="connsiteX13" fmla="*/ 328610 w 333374"/>
                <a:gd name="connsiteY13" fmla="*/ 35719 h 464344"/>
                <a:gd name="connsiteX14" fmla="*/ 259555 w 333374"/>
                <a:gd name="connsiteY14" fmla="*/ 0 h 46434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97631 w 333374"/>
                <a:gd name="connsiteY7" fmla="*/ 423862 h 461964"/>
                <a:gd name="connsiteX8" fmla="*/ 119061 w 333374"/>
                <a:gd name="connsiteY8" fmla="*/ 461964 h 461964"/>
                <a:gd name="connsiteX9" fmla="*/ 321467 w 333374"/>
                <a:gd name="connsiteY9" fmla="*/ 200027 h 461964"/>
                <a:gd name="connsiteX10" fmla="*/ 285749 w 333374"/>
                <a:gd name="connsiteY10" fmla="*/ 173833 h 461964"/>
                <a:gd name="connsiteX11" fmla="*/ 333374 w 333374"/>
                <a:gd name="connsiteY11" fmla="*/ 157164 h 461964"/>
                <a:gd name="connsiteX12" fmla="*/ 328610 w 333374"/>
                <a:gd name="connsiteY12" fmla="*/ 35719 h 461964"/>
                <a:gd name="connsiteX13" fmla="*/ 259555 w 333374"/>
                <a:gd name="connsiteY13" fmla="*/ 0 h 461964"/>
                <a:gd name="connsiteX0" fmla="*/ 259555 w 333374"/>
                <a:gd name="connsiteY0" fmla="*/ 0 h 461964"/>
                <a:gd name="connsiteX1" fmla="*/ 166687 w 333374"/>
                <a:gd name="connsiteY1" fmla="*/ 423860 h 461964"/>
                <a:gd name="connsiteX2" fmla="*/ 73819 w 333374"/>
                <a:gd name="connsiteY2" fmla="*/ 0 h 461964"/>
                <a:gd name="connsiteX3" fmla="*/ 4764 w 333374"/>
                <a:gd name="connsiteY3" fmla="*/ 35719 h 461964"/>
                <a:gd name="connsiteX4" fmla="*/ 0 w 333374"/>
                <a:gd name="connsiteY4" fmla="*/ 157164 h 461964"/>
                <a:gd name="connsiteX5" fmla="*/ 47625 w 333374"/>
                <a:gd name="connsiteY5" fmla="*/ 173833 h 461964"/>
                <a:gd name="connsiteX6" fmla="*/ 11907 w 333374"/>
                <a:gd name="connsiteY6" fmla="*/ 200027 h 461964"/>
                <a:gd name="connsiteX7" fmla="*/ 119061 w 333374"/>
                <a:gd name="connsiteY7" fmla="*/ 461964 h 461964"/>
                <a:gd name="connsiteX8" fmla="*/ 321467 w 333374"/>
                <a:gd name="connsiteY8" fmla="*/ 200027 h 461964"/>
                <a:gd name="connsiteX9" fmla="*/ 285749 w 333374"/>
                <a:gd name="connsiteY9" fmla="*/ 173833 h 461964"/>
                <a:gd name="connsiteX10" fmla="*/ 333374 w 333374"/>
                <a:gd name="connsiteY10" fmla="*/ 157164 h 461964"/>
                <a:gd name="connsiteX11" fmla="*/ 328610 w 333374"/>
                <a:gd name="connsiteY11" fmla="*/ 35719 h 461964"/>
                <a:gd name="connsiteX12" fmla="*/ 259555 w 333374"/>
                <a:gd name="connsiteY12" fmla="*/ 0 h 461964"/>
                <a:gd name="connsiteX0" fmla="*/ 259555 w 333374"/>
                <a:gd name="connsiteY0" fmla="*/ 0 h 442914"/>
                <a:gd name="connsiteX1" fmla="*/ 166687 w 333374"/>
                <a:gd name="connsiteY1" fmla="*/ 423860 h 442914"/>
                <a:gd name="connsiteX2" fmla="*/ 73819 w 333374"/>
                <a:gd name="connsiteY2" fmla="*/ 0 h 442914"/>
                <a:gd name="connsiteX3" fmla="*/ 4764 w 333374"/>
                <a:gd name="connsiteY3" fmla="*/ 35719 h 442914"/>
                <a:gd name="connsiteX4" fmla="*/ 0 w 333374"/>
                <a:gd name="connsiteY4" fmla="*/ 157164 h 442914"/>
                <a:gd name="connsiteX5" fmla="*/ 47625 w 333374"/>
                <a:gd name="connsiteY5" fmla="*/ 173833 h 442914"/>
                <a:gd name="connsiteX6" fmla="*/ 11907 w 333374"/>
                <a:gd name="connsiteY6" fmla="*/ 200027 h 442914"/>
                <a:gd name="connsiteX7" fmla="*/ 169067 w 333374"/>
                <a:gd name="connsiteY7" fmla="*/ 442914 h 442914"/>
                <a:gd name="connsiteX8" fmla="*/ 321467 w 333374"/>
                <a:gd name="connsiteY8" fmla="*/ 200027 h 442914"/>
                <a:gd name="connsiteX9" fmla="*/ 285749 w 333374"/>
                <a:gd name="connsiteY9" fmla="*/ 173833 h 442914"/>
                <a:gd name="connsiteX10" fmla="*/ 333374 w 333374"/>
                <a:gd name="connsiteY10" fmla="*/ 157164 h 442914"/>
                <a:gd name="connsiteX11" fmla="*/ 328610 w 333374"/>
                <a:gd name="connsiteY11" fmla="*/ 35719 h 442914"/>
                <a:gd name="connsiteX12" fmla="*/ 259555 w 333374"/>
                <a:gd name="connsiteY12" fmla="*/ 0 h 4429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33374" h="442914">
                  <a:moveTo>
                    <a:pt x="259555" y="0"/>
                  </a:moveTo>
                  <a:lnTo>
                    <a:pt x="166687" y="423860"/>
                  </a:lnTo>
                  <a:lnTo>
                    <a:pt x="73819" y="0"/>
                  </a:lnTo>
                  <a:lnTo>
                    <a:pt x="4764" y="35719"/>
                  </a:lnTo>
                  <a:lnTo>
                    <a:pt x="0" y="157164"/>
                  </a:lnTo>
                  <a:lnTo>
                    <a:pt x="47625" y="173833"/>
                  </a:lnTo>
                  <a:lnTo>
                    <a:pt x="11907" y="200027"/>
                  </a:lnTo>
                  <a:lnTo>
                    <a:pt x="169067" y="442914"/>
                  </a:lnTo>
                  <a:lnTo>
                    <a:pt x="321467" y="200027"/>
                  </a:lnTo>
                  <a:lnTo>
                    <a:pt x="285749" y="173833"/>
                  </a:lnTo>
                  <a:lnTo>
                    <a:pt x="333374" y="157164"/>
                  </a:lnTo>
                  <a:lnTo>
                    <a:pt x="328610" y="35719"/>
                  </a:lnTo>
                  <a:lnTo>
                    <a:pt x="259555" y="0"/>
                  </a:lnTo>
                  <a:close/>
                </a:path>
              </a:pathLst>
            </a:cu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91" name="円/楕円 1990"/>
            <p:cNvSpPr/>
            <p:nvPr/>
          </p:nvSpPr>
          <p:spPr>
            <a:xfrm>
              <a:off x="3832588" y="277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92" name="円/楕円 1991"/>
            <p:cNvSpPr/>
            <p:nvPr/>
          </p:nvSpPr>
          <p:spPr>
            <a:xfrm>
              <a:off x="4016738" y="2779890"/>
              <a:ext cx="45719" cy="86828"/>
            </a:xfrm>
            <a:prstGeom prst="ellipse">
              <a:avLst/>
            </a:prstGeom>
            <a:solidFill>
              <a:sysClr val="windowText" lastClr="00000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1993" name="フリーフォーム 1992"/>
            <p:cNvSpPr/>
            <p:nvPr/>
          </p:nvSpPr>
          <p:spPr>
            <a:xfrm>
              <a:off x="3775374" y="2565400"/>
              <a:ext cx="350293" cy="180044"/>
            </a:xfrm>
            <a:custGeom>
              <a:avLst/>
              <a:gdLst>
                <a:gd name="connsiteX0" fmla="*/ 175120 w 350293"/>
                <a:gd name="connsiteY0" fmla="*/ 0 h 180044"/>
                <a:gd name="connsiteX1" fmla="*/ 322733 w 350293"/>
                <a:gd name="connsiteY1" fmla="*/ 68848 h 180044"/>
                <a:gd name="connsiteX2" fmla="*/ 350293 w 350293"/>
                <a:gd name="connsiteY2" fmla="*/ 114876 h 180044"/>
                <a:gd name="connsiteX3" fmla="*/ 312402 w 350293"/>
                <a:gd name="connsiteY3" fmla="*/ 115351 h 180044"/>
                <a:gd name="connsiteX4" fmla="*/ 311810 w 350293"/>
                <a:gd name="connsiteY4" fmla="*/ 162551 h 180044"/>
                <a:gd name="connsiteX5" fmla="*/ 270638 w 350293"/>
                <a:gd name="connsiteY5" fmla="*/ 139464 h 180044"/>
                <a:gd name="connsiteX6" fmla="*/ 246526 w 350293"/>
                <a:gd name="connsiteY6" fmla="*/ 180044 h 180044"/>
                <a:gd name="connsiteX7" fmla="*/ 222413 w 350293"/>
                <a:gd name="connsiteY7" fmla="*/ 139464 h 180044"/>
                <a:gd name="connsiteX8" fmla="*/ 181241 w 350293"/>
                <a:gd name="connsiteY8" fmla="*/ 162551 h 180044"/>
                <a:gd name="connsiteX9" fmla="*/ 134907 w 350293"/>
                <a:gd name="connsiteY9" fmla="*/ 139464 h 180044"/>
                <a:gd name="connsiteX10" fmla="*/ 110795 w 350293"/>
                <a:gd name="connsiteY10" fmla="*/ 180044 h 180044"/>
                <a:gd name="connsiteX11" fmla="*/ 86682 w 350293"/>
                <a:gd name="connsiteY11" fmla="*/ 139464 h 180044"/>
                <a:gd name="connsiteX12" fmla="*/ 45510 w 350293"/>
                <a:gd name="connsiteY12" fmla="*/ 162551 h 180044"/>
                <a:gd name="connsiteX13" fmla="*/ 44918 w 350293"/>
                <a:gd name="connsiteY13" fmla="*/ 115351 h 180044"/>
                <a:gd name="connsiteX14" fmla="*/ 0 w 350293"/>
                <a:gd name="connsiteY14" fmla="*/ 114788 h 180044"/>
                <a:gd name="connsiteX15" fmla="*/ 27507 w 350293"/>
                <a:gd name="connsiteY15" fmla="*/ 68848 h 180044"/>
                <a:gd name="connsiteX16" fmla="*/ 175120 w 350293"/>
                <a:gd name="connsiteY16" fmla="*/ 0 h 180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50293" h="180044">
                  <a:moveTo>
                    <a:pt x="175120" y="0"/>
                  </a:moveTo>
                  <a:cubicBezTo>
                    <a:pt x="232767" y="0"/>
                    <a:pt x="284956" y="26310"/>
                    <a:pt x="322733" y="68848"/>
                  </a:cubicBezTo>
                  <a:lnTo>
                    <a:pt x="350293" y="114876"/>
                  </a:lnTo>
                  <a:lnTo>
                    <a:pt x="312402" y="115351"/>
                  </a:lnTo>
                  <a:cubicBezTo>
                    <a:pt x="312205" y="131084"/>
                    <a:pt x="312007" y="146818"/>
                    <a:pt x="311810" y="162551"/>
                  </a:cubicBezTo>
                  <a:lnTo>
                    <a:pt x="270638" y="139464"/>
                  </a:lnTo>
                  <a:lnTo>
                    <a:pt x="246526" y="180044"/>
                  </a:lnTo>
                  <a:lnTo>
                    <a:pt x="222413" y="139464"/>
                  </a:lnTo>
                  <a:lnTo>
                    <a:pt x="181241" y="162551"/>
                  </a:lnTo>
                  <a:cubicBezTo>
                    <a:pt x="166657" y="162551"/>
                    <a:pt x="146648" y="136549"/>
                    <a:pt x="134907" y="139464"/>
                  </a:cubicBezTo>
                  <a:lnTo>
                    <a:pt x="110795" y="180044"/>
                  </a:lnTo>
                  <a:lnTo>
                    <a:pt x="86682" y="139464"/>
                  </a:lnTo>
                  <a:lnTo>
                    <a:pt x="45510" y="162551"/>
                  </a:lnTo>
                  <a:cubicBezTo>
                    <a:pt x="45313" y="146818"/>
                    <a:pt x="45115" y="131084"/>
                    <a:pt x="44918" y="115351"/>
                  </a:cubicBezTo>
                  <a:lnTo>
                    <a:pt x="0" y="114788"/>
                  </a:lnTo>
                  <a:lnTo>
                    <a:pt x="27507" y="68848"/>
                  </a:lnTo>
                  <a:cubicBezTo>
                    <a:pt x="65284" y="26310"/>
                    <a:pt x="117474" y="0"/>
                    <a:pt x="17512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sp>
        <p:nvSpPr>
          <p:cNvPr id="2072" name="テキスト ボックス 2071"/>
          <p:cNvSpPr txBox="1"/>
          <p:nvPr/>
        </p:nvSpPr>
        <p:spPr>
          <a:xfrm>
            <a:off x="407495" y="368660"/>
            <a:ext cx="741420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smtClean="0">
                <a:solidFill>
                  <a:srgbClr val="FF0000"/>
                </a:solidFill>
                <a:latin typeface="+mj-ea"/>
                <a:ea typeface="+mj-ea"/>
              </a:rPr>
              <a:t>※</a:t>
            </a:r>
            <a:r>
              <a:rPr lang="ja-JP" altLang="en-US" sz="1000" dirty="0" smtClean="0">
                <a:solidFill>
                  <a:srgbClr val="FF0000"/>
                </a:solidFill>
                <a:latin typeface="+mj-ea"/>
                <a:ea typeface="+mj-ea"/>
              </a:rPr>
              <a:t>ご注意：</a:t>
            </a:r>
            <a:r>
              <a:rPr lang="en-US" altLang="ja-JP" sz="1000" dirty="0" smtClean="0">
                <a:solidFill>
                  <a:srgbClr val="FF0000"/>
                </a:solidFill>
                <a:latin typeface="+mj-ea"/>
                <a:ea typeface="+mj-ea"/>
              </a:rPr>
              <a:t>3D</a:t>
            </a:r>
            <a:r>
              <a:rPr lang="ja-JP" altLang="en-US" sz="1000" dirty="0" smtClean="0">
                <a:solidFill>
                  <a:srgbClr val="FF0000"/>
                </a:solidFill>
                <a:latin typeface="+mj-ea"/>
                <a:ea typeface="+mj-ea"/>
              </a:rPr>
              <a:t>回転機能を使用していますので、拡大縮小やパワーポイントのバージョンによっては崩れる可能性があります。</a:t>
            </a:r>
            <a:endParaRPr kumimoji="1" lang="ja-JP" altLang="en-US" sz="1000" dirty="0">
              <a:solidFill>
                <a:srgbClr val="FF0000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42" name="グループ化 641"/>
          <p:cNvGrpSpPr/>
          <p:nvPr/>
        </p:nvGrpSpPr>
        <p:grpSpPr>
          <a:xfrm>
            <a:off x="812540" y="822026"/>
            <a:ext cx="803141" cy="1597476"/>
            <a:chOff x="4293177" y="24746"/>
            <a:chExt cx="563563" cy="1120947"/>
          </a:xfrm>
          <a:scene3d>
            <a:camera prst="orthographicFront">
              <a:rot lat="0" lon="3600000" rev="0"/>
            </a:camera>
            <a:lightRig rig="threePt" dir="t"/>
          </a:scene3d>
        </p:grpSpPr>
        <p:sp>
          <p:nvSpPr>
            <p:cNvPr id="643" name="台形 642"/>
            <p:cNvSpPr/>
            <p:nvPr/>
          </p:nvSpPr>
          <p:spPr>
            <a:xfrm>
              <a:off x="4496376" y="48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44" name="片側の 2 つの角を丸めた四角形 643"/>
            <p:cNvSpPr/>
            <p:nvPr/>
          </p:nvSpPr>
          <p:spPr>
            <a:xfrm>
              <a:off x="4293177" y="61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45" name="円/楕円 644"/>
            <p:cNvSpPr/>
            <p:nvPr/>
          </p:nvSpPr>
          <p:spPr>
            <a:xfrm rot="20700000">
              <a:off x="4344260" y="25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46" name="円/楕円 645"/>
            <p:cNvSpPr/>
            <p:nvPr/>
          </p:nvSpPr>
          <p:spPr>
            <a:xfrm rot="900000" flipH="1">
              <a:off x="4700417" y="25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47" name="円/楕円 646"/>
            <p:cNvSpPr/>
            <p:nvPr/>
          </p:nvSpPr>
          <p:spPr>
            <a:xfrm>
              <a:off x="4387633" y="6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48" name="台形 647"/>
            <p:cNvSpPr/>
            <p:nvPr/>
          </p:nvSpPr>
          <p:spPr>
            <a:xfrm>
              <a:off x="4464470" y="576013"/>
              <a:ext cx="220976" cy="45719"/>
            </a:xfrm>
            <a:prstGeom prst="trapezoid">
              <a:avLst>
                <a:gd name="adj" fmla="val 12879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49" name="フリーフォーム 648"/>
            <p:cNvSpPr/>
            <p:nvPr/>
          </p:nvSpPr>
          <p:spPr>
            <a:xfrm>
              <a:off x="4359769" y="24746"/>
              <a:ext cx="437717" cy="458960"/>
            </a:xfrm>
            <a:custGeom>
              <a:avLst/>
              <a:gdLst>
                <a:gd name="connsiteX0" fmla="*/ 184233 w 437717"/>
                <a:gd name="connsiteY0" fmla="*/ 248 h 458960"/>
                <a:gd name="connsiteX1" fmla="*/ 250262 w 437717"/>
                <a:gd name="connsiteY1" fmla="*/ 8733 h 458960"/>
                <a:gd name="connsiteX2" fmla="*/ 282519 w 437717"/>
                <a:gd name="connsiteY2" fmla="*/ 26738 h 458960"/>
                <a:gd name="connsiteX3" fmla="*/ 303853 w 437717"/>
                <a:gd name="connsiteY3" fmla="*/ 23713 h 458960"/>
                <a:gd name="connsiteX4" fmla="*/ 421788 w 437717"/>
                <a:gd name="connsiteY4" fmla="*/ 124371 h 458960"/>
                <a:gd name="connsiteX5" fmla="*/ 433600 w 437717"/>
                <a:gd name="connsiteY5" fmla="*/ 235393 h 458960"/>
                <a:gd name="connsiteX6" fmla="*/ 421824 w 437717"/>
                <a:gd name="connsiteY6" fmla="*/ 261069 h 458960"/>
                <a:gd name="connsiteX7" fmla="*/ 422360 w 437717"/>
                <a:gd name="connsiteY7" fmla="*/ 266078 h 458960"/>
                <a:gd name="connsiteX8" fmla="*/ 217572 w 437717"/>
                <a:gd name="connsiteY8" fmla="*/ 458960 h 458960"/>
                <a:gd name="connsiteX9" fmla="*/ 12784 w 437717"/>
                <a:gd name="connsiteY9" fmla="*/ 266078 h 458960"/>
                <a:gd name="connsiteX10" fmla="*/ 15713 w 437717"/>
                <a:gd name="connsiteY10" fmla="*/ 238712 h 458960"/>
                <a:gd name="connsiteX11" fmla="*/ 11362 w 437717"/>
                <a:gd name="connsiteY11" fmla="*/ 232771 h 458960"/>
                <a:gd name="connsiteX12" fmla="*/ 114825 w 437717"/>
                <a:gd name="connsiteY12" fmla="*/ 16535 h 458960"/>
                <a:gd name="connsiteX13" fmla="*/ 184233 w 437717"/>
                <a:gd name="connsiteY13" fmla="*/ 248 h 4589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437717" h="458960">
                  <a:moveTo>
                    <a:pt x="184233" y="248"/>
                  </a:moveTo>
                  <a:cubicBezTo>
                    <a:pt x="207213" y="-920"/>
                    <a:pt x="229631" y="2040"/>
                    <a:pt x="250262" y="8733"/>
                  </a:cubicBezTo>
                  <a:lnTo>
                    <a:pt x="282519" y="26738"/>
                  </a:lnTo>
                  <a:lnTo>
                    <a:pt x="303853" y="23713"/>
                  </a:lnTo>
                  <a:cubicBezTo>
                    <a:pt x="349972" y="28841"/>
                    <a:pt x="397141" y="66944"/>
                    <a:pt x="421788" y="124371"/>
                  </a:cubicBezTo>
                  <a:cubicBezTo>
                    <a:pt x="438220" y="162655"/>
                    <a:pt x="441531" y="202278"/>
                    <a:pt x="433600" y="235393"/>
                  </a:cubicBezTo>
                  <a:lnTo>
                    <a:pt x="421824" y="261069"/>
                  </a:lnTo>
                  <a:lnTo>
                    <a:pt x="422360" y="266078"/>
                  </a:lnTo>
                  <a:cubicBezTo>
                    <a:pt x="422360" y="372604"/>
                    <a:pt x="330673" y="458960"/>
                    <a:pt x="217572" y="458960"/>
                  </a:cubicBezTo>
                  <a:cubicBezTo>
                    <a:pt x="104471" y="458960"/>
                    <a:pt x="12784" y="372604"/>
                    <a:pt x="12784" y="266078"/>
                  </a:cubicBezTo>
                  <a:lnTo>
                    <a:pt x="15713" y="238712"/>
                  </a:lnTo>
                  <a:lnTo>
                    <a:pt x="11362" y="232771"/>
                  </a:lnTo>
                  <a:cubicBezTo>
                    <a:pt x="-23033" y="152635"/>
                    <a:pt x="23290" y="55823"/>
                    <a:pt x="114825" y="16535"/>
                  </a:cubicBezTo>
                  <a:cubicBezTo>
                    <a:pt x="137709" y="6713"/>
                    <a:pt x="161253" y="1417"/>
                    <a:pt x="184233" y="248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50" name="グループ化 649"/>
          <p:cNvGrpSpPr/>
          <p:nvPr/>
        </p:nvGrpSpPr>
        <p:grpSpPr>
          <a:xfrm>
            <a:off x="812540" y="2702818"/>
            <a:ext cx="803141" cy="1636009"/>
            <a:chOff x="4293177" y="1262628"/>
            <a:chExt cx="563563" cy="1147985"/>
          </a:xfrm>
          <a:scene3d>
            <a:camera prst="orthographicFront">
              <a:rot lat="0" lon="3600000" rev="0"/>
            </a:camera>
            <a:lightRig rig="threePt" dir="t"/>
          </a:scene3d>
        </p:grpSpPr>
        <p:sp>
          <p:nvSpPr>
            <p:cNvPr id="651" name="台形 650"/>
            <p:cNvSpPr/>
            <p:nvPr/>
          </p:nvSpPr>
          <p:spPr>
            <a:xfrm>
              <a:off x="4496376" y="174703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52" name="片側の 2 つの角を丸めた四角形 651"/>
            <p:cNvSpPr/>
            <p:nvPr/>
          </p:nvSpPr>
          <p:spPr>
            <a:xfrm>
              <a:off x="4293177" y="188356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53" name="円/楕円 652"/>
            <p:cNvSpPr/>
            <p:nvPr/>
          </p:nvSpPr>
          <p:spPr>
            <a:xfrm rot="20700000">
              <a:off x="4344260" y="151646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54" name="円/楕円 653"/>
            <p:cNvSpPr/>
            <p:nvPr/>
          </p:nvSpPr>
          <p:spPr>
            <a:xfrm rot="900000" flipH="1">
              <a:off x="4700417" y="151646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55" name="円/楕円 654"/>
            <p:cNvSpPr/>
            <p:nvPr/>
          </p:nvSpPr>
          <p:spPr>
            <a:xfrm>
              <a:off x="4387633" y="132873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56" name="台形 655"/>
            <p:cNvSpPr/>
            <p:nvPr/>
          </p:nvSpPr>
          <p:spPr>
            <a:xfrm>
              <a:off x="4464470" y="1840933"/>
              <a:ext cx="220976" cy="45719"/>
            </a:xfrm>
            <a:prstGeom prst="trapezoid">
              <a:avLst>
                <a:gd name="adj" fmla="val 12879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57" name="星 16 656"/>
            <p:cNvSpPr/>
            <p:nvPr/>
          </p:nvSpPr>
          <p:spPr>
            <a:xfrm>
              <a:off x="4332776" y="1262628"/>
              <a:ext cx="484364" cy="484364"/>
            </a:xfrm>
            <a:prstGeom prst="star16">
              <a:avLst>
                <a:gd name="adj" fmla="val 45366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58" name="グループ化 657"/>
          <p:cNvGrpSpPr/>
          <p:nvPr/>
        </p:nvGrpSpPr>
        <p:grpSpPr>
          <a:xfrm>
            <a:off x="812540" y="4704394"/>
            <a:ext cx="816446" cy="1613071"/>
            <a:chOff x="4293177" y="2553803"/>
            <a:chExt cx="572899" cy="1131890"/>
          </a:xfrm>
          <a:scene3d>
            <a:camera prst="orthographicFront">
              <a:rot lat="0" lon="3600000" rev="0"/>
            </a:camera>
            <a:lightRig rig="threePt" dir="t"/>
          </a:scene3d>
        </p:grpSpPr>
        <p:sp>
          <p:nvSpPr>
            <p:cNvPr id="659" name="台形 658"/>
            <p:cNvSpPr/>
            <p:nvPr/>
          </p:nvSpPr>
          <p:spPr>
            <a:xfrm>
              <a:off x="4496376" y="302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0" name="片側の 2 つの角を丸めた四角形 659"/>
            <p:cNvSpPr/>
            <p:nvPr/>
          </p:nvSpPr>
          <p:spPr>
            <a:xfrm>
              <a:off x="4293177" y="315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1" name="円/楕円 660"/>
            <p:cNvSpPr/>
            <p:nvPr/>
          </p:nvSpPr>
          <p:spPr>
            <a:xfrm rot="20700000">
              <a:off x="4344260" y="279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2" name="円/楕円 661"/>
            <p:cNvSpPr/>
            <p:nvPr/>
          </p:nvSpPr>
          <p:spPr>
            <a:xfrm rot="900000" flipH="1">
              <a:off x="4700417" y="279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3" name="円/楕円 662"/>
            <p:cNvSpPr/>
            <p:nvPr/>
          </p:nvSpPr>
          <p:spPr>
            <a:xfrm>
              <a:off x="4387633" y="260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4" name="台形 663"/>
            <p:cNvSpPr/>
            <p:nvPr/>
          </p:nvSpPr>
          <p:spPr>
            <a:xfrm>
              <a:off x="4464470" y="3116013"/>
              <a:ext cx="220976" cy="45719"/>
            </a:xfrm>
            <a:prstGeom prst="trapezoid">
              <a:avLst>
                <a:gd name="adj" fmla="val 12879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5" name="フリーフォーム 664"/>
            <p:cNvSpPr/>
            <p:nvPr/>
          </p:nvSpPr>
          <p:spPr>
            <a:xfrm flipH="1">
              <a:off x="4350738" y="2553803"/>
              <a:ext cx="515338" cy="578662"/>
            </a:xfrm>
            <a:custGeom>
              <a:avLst/>
              <a:gdLst>
                <a:gd name="connsiteX0" fmla="*/ 291500 w 515338"/>
                <a:gd name="connsiteY0" fmla="*/ 0 h 578662"/>
                <a:gd name="connsiteX1" fmla="*/ 515338 w 515338"/>
                <a:gd name="connsiteY1" fmla="*/ 231775 h 578662"/>
                <a:gd name="connsiteX2" fmla="*/ 497748 w 515338"/>
                <a:gd name="connsiteY2" fmla="*/ 321993 h 578662"/>
                <a:gd name="connsiteX3" fmla="*/ 487763 w 515338"/>
                <a:gd name="connsiteY3" fmla="*/ 341041 h 578662"/>
                <a:gd name="connsiteX4" fmla="*/ 500095 w 515338"/>
                <a:gd name="connsiteY4" fmla="*/ 350705 h 578662"/>
                <a:gd name="connsiteX5" fmla="*/ 461509 w 515338"/>
                <a:gd name="connsiteY5" fmla="*/ 380942 h 578662"/>
                <a:gd name="connsiteX6" fmla="*/ 449777 w 515338"/>
                <a:gd name="connsiteY6" fmla="*/ 395665 h 578662"/>
                <a:gd name="connsiteX7" fmla="*/ 445240 w 515338"/>
                <a:gd name="connsiteY7" fmla="*/ 398833 h 578662"/>
                <a:gd name="connsiteX8" fmla="*/ 472640 w 515338"/>
                <a:gd name="connsiteY8" fmla="*/ 464684 h 578662"/>
                <a:gd name="connsiteX9" fmla="*/ 403847 w 515338"/>
                <a:gd name="connsiteY9" fmla="*/ 471597 h 578662"/>
                <a:gd name="connsiteX10" fmla="*/ 397632 w 515338"/>
                <a:gd name="connsiteY10" fmla="*/ 548122 h 578662"/>
                <a:gd name="connsiteX11" fmla="*/ 334948 w 515338"/>
                <a:gd name="connsiteY11" fmla="*/ 515847 h 578662"/>
                <a:gd name="connsiteX12" fmla="*/ 295169 w 515338"/>
                <a:gd name="connsiteY12" fmla="*/ 578662 h 578662"/>
                <a:gd name="connsiteX13" fmla="*/ 255389 w 515338"/>
                <a:gd name="connsiteY13" fmla="*/ 515847 h 578662"/>
                <a:gd name="connsiteX14" fmla="*/ 192705 w 515338"/>
                <a:gd name="connsiteY14" fmla="*/ 548122 h 578662"/>
                <a:gd name="connsiteX15" fmla="*/ 186490 w 515338"/>
                <a:gd name="connsiteY15" fmla="*/ 471597 h 578662"/>
                <a:gd name="connsiteX16" fmla="*/ 117697 w 515338"/>
                <a:gd name="connsiteY16" fmla="*/ 464684 h 578662"/>
                <a:gd name="connsiteX17" fmla="*/ 143446 w 515338"/>
                <a:gd name="connsiteY17" fmla="*/ 402802 h 578662"/>
                <a:gd name="connsiteX18" fmla="*/ 133223 w 515338"/>
                <a:gd name="connsiteY18" fmla="*/ 395665 h 578662"/>
                <a:gd name="connsiteX19" fmla="*/ 109294 w 515338"/>
                <a:gd name="connsiteY19" fmla="*/ 365634 h 578662"/>
                <a:gd name="connsiteX20" fmla="*/ 90242 w 515338"/>
                <a:gd name="connsiteY20" fmla="*/ 350705 h 578662"/>
                <a:gd name="connsiteX21" fmla="*/ 97374 w 515338"/>
                <a:gd name="connsiteY21" fmla="*/ 345117 h 578662"/>
                <a:gd name="connsiteX22" fmla="*/ 85252 w 515338"/>
                <a:gd name="connsiteY22" fmla="*/ 321993 h 578662"/>
                <a:gd name="connsiteX23" fmla="*/ 72210 w 515338"/>
                <a:gd name="connsiteY23" fmla="*/ 278486 h 578662"/>
                <a:gd name="connsiteX24" fmla="*/ 67872 w 515338"/>
                <a:gd name="connsiteY24" fmla="*/ 233928 h 578662"/>
                <a:gd name="connsiteX25" fmla="*/ 27425 w 515338"/>
                <a:gd name="connsiteY25" fmla="*/ 231422 h 578662"/>
                <a:gd name="connsiteX26" fmla="*/ 56407 w 515338"/>
                <a:gd name="connsiteY26" fmla="*/ 188490 h 578662"/>
                <a:gd name="connsiteX27" fmla="*/ 0 w 515338"/>
                <a:gd name="connsiteY27" fmla="*/ 161245 h 578662"/>
                <a:gd name="connsiteX28" fmla="*/ 56407 w 515338"/>
                <a:gd name="connsiteY28" fmla="*/ 133999 h 578662"/>
                <a:gd name="connsiteX29" fmla="*/ 27425 w 515338"/>
                <a:gd name="connsiteY29" fmla="*/ 91067 h 578662"/>
                <a:gd name="connsiteX30" fmla="*/ 96143 w 515338"/>
                <a:gd name="connsiteY30" fmla="*/ 86810 h 578662"/>
                <a:gd name="connsiteX31" fmla="*/ 102352 w 515338"/>
                <a:gd name="connsiteY31" fmla="*/ 39693 h 578662"/>
                <a:gd name="connsiteX32" fmla="*/ 151337 w 515338"/>
                <a:gd name="connsiteY32" fmla="*/ 55239 h 578662"/>
                <a:gd name="connsiteX33" fmla="*/ 204372 w 515338"/>
                <a:gd name="connsiteY33" fmla="*/ 18214 h 578662"/>
                <a:gd name="connsiteX34" fmla="*/ 291500 w 515338"/>
                <a:gd name="connsiteY34" fmla="*/ 0 h 57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15338" h="578662">
                  <a:moveTo>
                    <a:pt x="291500" y="0"/>
                  </a:moveTo>
                  <a:cubicBezTo>
                    <a:pt x="415122" y="0"/>
                    <a:pt x="515338" y="103769"/>
                    <a:pt x="515338" y="231775"/>
                  </a:cubicBezTo>
                  <a:cubicBezTo>
                    <a:pt x="515338" y="263777"/>
                    <a:pt x="509075" y="294263"/>
                    <a:pt x="497748" y="321993"/>
                  </a:cubicBezTo>
                  <a:lnTo>
                    <a:pt x="487763" y="341041"/>
                  </a:lnTo>
                  <a:lnTo>
                    <a:pt x="500095" y="350705"/>
                  </a:lnTo>
                  <a:lnTo>
                    <a:pt x="461509" y="380942"/>
                  </a:lnTo>
                  <a:lnTo>
                    <a:pt x="449777" y="395665"/>
                  </a:lnTo>
                  <a:lnTo>
                    <a:pt x="445240" y="398833"/>
                  </a:lnTo>
                  <a:lnTo>
                    <a:pt x="472640" y="464684"/>
                  </a:lnTo>
                  <a:lnTo>
                    <a:pt x="403847" y="471597"/>
                  </a:lnTo>
                  <a:lnTo>
                    <a:pt x="397632" y="548122"/>
                  </a:lnTo>
                  <a:lnTo>
                    <a:pt x="334948" y="515847"/>
                  </a:lnTo>
                  <a:lnTo>
                    <a:pt x="295169" y="578662"/>
                  </a:lnTo>
                  <a:lnTo>
                    <a:pt x="255389" y="515847"/>
                  </a:lnTo>
                  <a:lnTo>
                    <a:pt x="192705" y="548122"/>
                  </a:lnTo>
                  <a:lnTo>
                    <a:pt x="186490" y="471597"/>
                  </a:lnTo>
                  <a:lnTo>
                    <a:pt x="117697" y="464684"/>
                  </a:lnTo>
                  <a:lnTo>
                    <a:pt x="143446" y="402802"/>
                  </a:lnTo>
                  <a:lnTo>
                    <a:pt x="133223" y="395665"/>
                  </a:lnTo>
                  <a:lnTo>
                    <a:pt x="109294" y="365634"/>
                  </a:lnTo>
                  <a:lnTo>
                    <a:pt x="90242" y="350705"/>
                  </a:lnTo>
                  <a:lnTo>
                    <a:pt x="97374" y="345117"/>
                  </a:lnTo>
                  <a:lnTo>
                    <a:pt x="85252" y="321993"/>
                  </a:lnTo>
                  <a:cubicBezTo>
                    <a:pt x="79589" y="308128"/>
                    <a:pt x="75191" y="293574"/>
                    <a:pt x="72210" y="278486"/>
                  </a:cubicBezTo>
                  <a:lnTo>
                    <a:pt x="67872" y="233928"/>
                  </a:lnTo>
                  <a:lnTo>
                    <a:pt x="27425" y="231422"/>
                  </a:lnTo>
                  <a:lnTo>
                    <a:pt x="56407" y="188490"/>
                  </a:lnTo>
                  <a:lnTo>
                    <a:pt x="0" y="161245"/>
                  </a:lnTo>
                  <a:lnTo>
                    <a:pt x="56407" y="133999"/>
                  </a:lnTo>
                  <a:lnTo>
                    <a:pt x="27425" y="91067"/>
                  </a:lnTo>
                  <a:lnTo>
                    <a:pt x="96143" y="86810"/>
                  </a:lnTo>
                  <a:lnTo>
                    <a:pt x="102352" y="39693"/>
                  </a:lnTo>
                  <a:lnTo>
                    <a:pt x="151337" y="55239"/>
                  </a:lnTo>
                  <a:lnTo>
                    <a:pt x="204372" y="18214"/>
                  </a:lnTo>
                  <a:cubicBezTo>
                    <a:pt x="231152" y="6485"/>
                    <a:pt x="260595" y="0"/>
                    <a:pt x="29150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66" name="グループ化 665"/>
          <p:cNvGrpSpPr/>
          <p:nvPr/>
        </p:nvGrpSpPr>
        <p:grpSpPr>
          <a:xfrm>
            <a:off x="2702750" y="822026"/>
            <a:ext cx="803141" cy="1597476"/>
            <a:chOff x="4293177" y="24746"/>
            <a:chExt cx="563563" cy="1120947"/>
          </a:xfrm>
          <a:scene3d>
            <a:camera prst="orthographicFront">
              <a:rot lat="0" lon="1800000" rev="0"/>
            </a:camera>
            <a:lightRig rig="threePt" dir="t"/>
          </a:scene3d>
        </p:grpSpPr>
        <p:sp>
          <p:nvSpPr>
            <p:cNvPr id="667" name="台形 666"/>
            <p:cNvSpPr/>
            <p:nvPr/>
          </p:nvSpPr>
          <p:spPr>
            <a:xfrm>
              <a:off x="4496376" y="48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8" name="片側の 2 つの角を丸めた四角形 667"/>
            <p:cNvSpPr/>
            <p:nvPr/>
          </p:nvSpPr>
          <p:spPr>
            <a:xfrm>
              <a:off x="4293177" y="61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69" name="円/楕円 668"/>
            <p:cNvSpPr/>
            <p:nvPr/>
          </p:nvSpPr>
          <p:spPr>
            <a:xfrm rot="20700000">
              <a:off x="4344260" y="25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0" name="円/楕円 669"/>
            <p:cNvSpPr/>
            <p:nvPr/>
          </p:nvSpPr>
          <p:spPr>
            <a:xfrm rot="900000" flipH="1">
              <a:off x="4700417" y="25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1" name="円/楕円 670"/>
            <p:cNvSpPr/>
            <p:nvPr/>
          </p:nvSpPr>
          <p:spPr>
            <a:xfrm>
              <a:off x="4387633" y="6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2" name="台形 671"/>
            <p:cNvSpPr/>
            <p:nvPr/>
          </p:nvSpPr>
          <p:spPr>
            <a:xfrm>
              <a:off x="4464470" y="576013"/>
              <a:ext cx="220976" cy="45719"/>
            </a:xfrm>
            <a:prstGeom prst="trapezoid">
              <a:avLst>
                <a:gd name="adj" fmla="val 12879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3" name="フリーフォーム 672"/>
            <p:cNvSpPr/>
            <p:nvPr/>
          </p:nvSpPr>
          <p:spPr>
            <a:xfrm>
              <a:off x="4359769" y="24746"/>
              <a:ext cx="437717" cy="458960"/>
            </a:xfrm>
            <a:custGeom>
              <a:avLst/>
              <a:gdLst>
                <a:gd name="connsiteX0" fmla="*/ 184233 w 437717"/>
                <a:gd name="connsiteY0" fmla="*/ 248 h 458960"/>
                <a:gd name="connsiteX1" fmla="*/ 250262 w 437717"/>
                <a:gd name="connsiteY1" fmla="*/ 8733 h 458960"/>
                <a:gd name="connsiteX2" fmla="*/ 282519 w 437717"/>
                <a:gd name="connsiteY2" fmla="*/ 26738 h 458960"/>
                <a:gd name="connsiteX3" fmla="*/ 303853 w 437717"/>
                <a:gd name="connsiteY3" fmla="*/ 23713 h 458960"/>
                <a:gd name="connsiteX4" fmla="*/ 421788 w 437717"/>
                <a:gd name="connsiteY4" fmla="*/ 124371 h 458960"/>
                <a:gd name="connsiteX5" fmla="*/ 433600 w 437717"/>
                <a:gd name="connsiteY5" fmla="*/ 235393 h 458960"/>
                <a:gd name="connsiteX6" fmla="*/ 421824 w 437717"/>
                <a:gd name="connsiteY6" fmla="*/ 261069 h 458960"/>
                <a:gd name="connsiteX7" fmla="*/ 422360 w 437717"/>
                <a:gd name="connsiteY7" fmla="*/ 266078 h 458960"/>
                <a:gd name="connsiteX8" fmla="*/ 217572 w 437717"/>
                <a:gd name="connsiteY8" fmla="*/ 458960 h 458960"/>
                <a:gd name="connsiteX9" fmla="*/ 12784 w 437717"/>
                <a:gd name="connsiteY9" fmla="*/ 266078 h 458960"/>
                <a:gd name="connsiteX10" fmla="*/ 15713 w 437717"/>
                <a:gd name="connsiteY10" fmla="*/ 238712 h 458960"/>
                <a:gd name="connsiteX11" fmla="*/ 11362 w 437717"/>
                <a:gd name="connsiteY11" fmla="*/ 232771 h 458960"/>
                <a:gd name="connsiteX12" fmla="*/ 114825 w 437717"/>
                <a:gd name="connsiteY12" fmla="*/ 16535 h 458960"/>
                <a:gd name="connsiteX13" fmla="*/ 184233 w 437717"/>
                <a:gd name="connsiteY13" fmla="*/ 248 h 4589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437717" h="458960">
                  <a:moveTo>
                    <a:pt x="184233" y="248"/>
                  </a:moveTo>
                  <a:cubicBezTo>
                    <a:pt x="207213" y="-920"/>
                    <a:pt x="229631" y="2040"/>
                    <a:pt x="250262" y="8733"/>
                  </a:cubicBezTo>
                  <a:lnTo>
                    <a:pt x="282519" y="26738"/>
                  </a:lnTo>
                  <a:lnTo>
                    <a:pt x="303853" y="23713"/>
                  </a:lnTo>
                  <a:cubicBezTo>
                    <a:pt x="349972" y="28841"/>
                    <a:pt x="397141" y="66944"/>
                    <a:pt x="421788" y="124371"/>
                  </a:cubicBezTo>
                  <a:cubicBezTo>
                    <a:pt x="438220" y="162655"/>
                    <a:pt x="441531" y="202278"/>
                    <a:pt x="433600" y="235393"/>
                  </a:cubicBezTo>
                  <a:lnTo>
                    <a:pt x="421824" y="261069"/>
                  </a:lnTo>
                  <a:lnTo>
                    <a:pt x="422360" y="266078"/>
                  </a:lnTo>
                  <a:cubicBezTo>
                    <a:pt x="422360" y="372604"/>
                    <a:pt x="330673" y="458960"/>
                    <a:pt x="217572" y="458960"/>
                  </a:cubicBezTo>
                  <a:cubicBezTo>
                    <a:pt x="104471" y="458960"/>
                    <a:pt x="12784" y="372604"/>
                    <a:pt x="12784" y="266078"/>
                  </a:cubicBezTo>
                  <a:lnTo>
                    <a:pt x="15713" y="238712"/>
                  </a:lnTo>
                  <a:lnTo>
                    <a:pt x="11362" y="232771"/>
                  </a:lnTo>
                  <a:cubicBezTo>
                    <a:pt x="-23033" y="152635"/>
                    <a:pt x="23290" y="55823"/>
                    <a:pt x="114825" y="16535"/>
                  </a:cubicBezTo>
                  <a:cubicBezTo>
                    <a:pt x="137709" y="6713"/>
                    <a:pt x="161253" y="1417"/>
                    <a:pt x="184233" y="248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74" name="グループ化 673"/>
          <p:cNvGrpSpPr/>
          <p:nvPr/>
        </p:nvGrpSpPr>
        <p:grpSpPr>
          <a:xfrm>
            <a:off x="2702750" y="2702818"/>
            <a:ext cx="803141" cy="1636009"/>
            <a:chOff x="4293177" y="1262628"/>
            <a:chExt cx="563563" cy="1147985"/>
          </a:xfrm>
          <a:scene3d>
            <a:camera prst="orthographicFront">
              <a:rot lat="0" lon="1800000" rev="0"/>
            </a:camera>
            <a:lightRig rig="threePt" dir="t"/>
          </a:scene3d>
        </p:grpSpPr>
        <p:sp>
          <p:nvSpPr>
            <p:cNvPr id="675" name="台形 674"/>
            <p:cNvSpPr/>
            <p:nvPr/>
          </p:nvSpPr>
          <p:spPr>
            <a:xfrm>
              <a:off x="4496376" y="174703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6" name="片側の 2 つの角を丸めた四角形 675"/>
            <p:cNvSpPr/>
            <p:nvPr/>
          </p:nvSpPr>
          <p:spPr>
            <a:xfrm>
              <a:off x="4293177" y="188356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7" name="円/楕円 676"/>
            <p:cNvSpPr/>
            <p:nvPr/>
          </p:nvSpPr>
          <p:spPr>
            <a:xfrm rot="20700000">
              <a:off x="4344260" y="151646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8" name="円/楕円 677"/>
            <p:cNvSpPr/>
            <p:nvPr/>
          </p:nvSpPr>
          <p:spPr>
            <a:xfrm rot="900000" flipH="1">
              <a:off x="4700417" y="151646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79" name="円/楕円 678"/>
            <p:cNvSpPr/>
            <p:nvPr/>
          </p:nvSpPr>
          <p:spPr>
            <a:xfrm>
              <a:off x="4387633" y="132873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0" name="台形 679"/>
            <p:cNvSpPr/>
            <p:nvPr/>
          </p:nvSpPr>
          <p:spPr>
            <a:xfrm>
              <a:off x="4464470" y="1840933"/>
              <a:ext cx="220976" cy="45719"/>
            </a:xfrm>
            <a:prstGeom prst="trapezoid">
              <a:avLst>
                <a:gd name="adj" fmla="val 12879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1" name="星 16 680"/>
            <p:cNvSpPr/>
            <p:nvPr/>
          </p:nvSpPr>
          <p:spPr>
            <a:xfrm>
              <a:off x="4332776" y="1262628"/>
              <a:ext cx="484364" cy="484364"/>
            </a:xfrm>
            <a:prstGeom prst="star16">
              <a:avLst>
                <a:gd name="adj" fmla="val 45366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82" name="グループ化 681"/>
          <p:cNvGrpSpPr/>
          <p:nvPr/>
        </p:nvGrpSpPr>
        <p:grpSpPr>
          <a:xfrm>
            <a:off x="2702750" y="4704394"/>
            <a:ext cx="816446" cy="1613071"/>
            <a:chOff x="4293177" y="2553803"/>
            <a:chExt cx="572899" cy="1131890"/>
          </a:xfrm>
          <a:scene3d>
            <a:camera prst="orthographicFront">
              <a:rot lat="0" lon="1800000" rev="0"/>
            </a:camera>
            <a:lightRig rig="threePt" dir="t"/>
          </a:scene3d>
        </p:grpSpPr>
        <p:sp>
          <p:nvSpPr>
            <p:cNvPr id="683" name="台形 682"/>
            <p:cNvSpPr/>
            <p:nvPr/>
          </p:nvSpPr>
          <p:spPr>
            <a:xfrm>
              <a:off x="4496376" y="302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4" name="片側の 2 つの角を丸めた四角形 683"/>
            <p:cNvSpPr/>
            <p:nvPr/>
          </p:nvSpPr>
          <p:spPr>
            <a:xfrm>
              <a:off x="4293177" y="315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5" name="円/楕円 684"/>
            <p:cNvSpPr/>
            <p:nvPr/>
          </p:nvSpPr>
          <p:spPr>
            <a:xfrm rot="20700000">
              <a:off x="4344260" y="279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6" name="円/楕円 685"/>
            <p:cNvSpPr/>
            <p:nvPr/>
          </p:nvSpPr>
          <p:spPr>
            <a:xfrm rot="900000" flipH="1">
              <a:off x="4700417" y="279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7" name="円/楕円 686"/>
            <p:cNvSpPr/>
            <p:nvPr/>
          </p:nvSpPr>
          <p:spPr>
            <a:xfrm>
              <a:off x="4387633" y="260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8" name="台形 687"/>
            <p:cNvSpPr/>
            <p:nvPr/>
          </p:nvSpPr>
          <p:spPr>
            <a:xfrm>
              <a:off x="4464470" y="3116013"/>
              <a:ext cx="220976" cy="45719"/>
            </a:xfrm>
            <a:prstGeom prst="trapezoid">
              <a:avLst>
                <a:gd name="adj" fmla="val 12879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89" name="フリーフォーム 688"/>
            <p:cNvSpPr/>
            <p:nvPr/>
          </p:nvSpPr>
          <p:spPr>
            <a:xfrm flipH="1">
              <a:off x="4350738" y="2553803"/>
              <a:ext cx="515338" cy="578662"/>
            </a:xfrm>
            <a:custGeom>
              <a:avLst/>
              <a:gdLst>
                <a:gd name="connsiteX0" fmla="*/ 291500 w 515338"/>
                <a:gd name="connsiteY0" fmla="*/ 0 h 578662"/>
                <a:gd name="connsiteX1" fmla="*/ 515338 w 515338"/>
                <a:gd name="connsiteY1" fmla="*/ 231775 h 578662"/>
                <a:gd name="connsiteX2" fmla="*/ 497748 w 515338"/>
                <a:gd name="connsiteY2" fmla="*/ 321993 h 578662"/>
                <a:gd name="connsiteX3" fmla="*/ 487763 w 515338"/>
                <a:gd name="connsiteY3" fmla="*/ 341041 h 578662"/>
                <a:gd name="connsiteX4" fmla="*/ 500095 w 515338"/>
                <a:gd name="connsiteY4" fmla="*/ 350705 h 578662"/>
                <a:gd name="connsiteX5" fmla="*/ 461509 w 515338"/>
                <a:gd name="connsiteY5" fmla="*/ 380942 h 578662"/>
                <a:gd name="connsiteX6" fmla="*/ 449777 w 515338"/>
                <a:gd name="connsiteY6" fmla="*/ 395665 h 578662"/>
                <a:gd name="connsiteX7" fmla="*/ 445240 w 515338"/>
                <a:gd name="connsiteY7" fmla="*/ 398833 h 578662"/>
                <a:gd name="connsiteX8" fmla="*/ 472640 w 515338"/>
                <a:gd name="connsiteY8" fmla="*/ 464684 h 578662"/>
                <a:gd name="connsiteX9" fmla="*/ 403847 w 515338"/>
                <a:gd name="connsiteY9" fmla="*/ 471597 h 578662"/>
                <a:gd name="connsiteX10" fmla="*/ 397632 w 515338"/>
                <a:gd name="connsiteY10" fmla="*/ 548122 h 578662"/>
                <a:gd name="connsiteX11" fmla="*/ 334948 w 515338"/>
                <a:gd name="connsiteY11" fmla="*/ 515847 h 578662"/>
                <a:gd name="connsiteX12" fmla="*/ 295169 w 515338"/>
                <a:gd name="connsiteY12" fmla="*/ 578662 h 578662"/>
                <a:gd name="connsiteX13" fmla="*/ 255389 w 515338"/>
                <a:gd name="connsiteY13" fmla="*/ 515847 h 578662"/>
                <a:gd name="connsiteX14" fmla="*/ 192705 w 515338"/>
                <a:gd name="connsiteY14" fmla="*/ 548122 h 578662"/>
                <a:gd name="connsiteX15" fmla="*/ 186490 w 515338"/>
                <a:gd name="connsiteY15" fmla="*/ 471597 h 578662"/>
                <a:gd name="connsiteX16" fmla="*/ 117697 w 515338"/>
                <a:gd name="connsiteY16" fmla="*/ 464684 h 578662"/>
                <a:gd name="connsiteX17" fmla="*/ 143446 w 515338"/>
                <a:gd name="connsiteY17" fmla="*/ 402802 h 578662"/>
                <a:gd name="connsiteX18" fmla="*/ 133223 w 515338"/>
                <a:gd name="connsiteY18" fmla="*/ 395665 h 578662"/>
                <a:gd name="connsiteX19" fmla="*/ 109294 w 515338"/>
                <a:gd name="connsiteY19" fmla="*/ 365634 h 578662"/>
                <a:gd name="connsiteX20" fmla="*/ 90242 w 515338"/>
                <a:gd name="connsiteY20" fmla="*/ 350705 h 578662"/>
                <a:gd name="connsiteX21" fmla="*/ 97374 w 515338"/>
                <a:gd name="connsiteY21" fmla="*/ 345117 h 578662"/>
                <a:gd name="connsiteX22" fmla="*/ 85252 w 515338"/>
                <a:gd name="connsiteY22" fmla="*/ 321993 h 578662"/>
                <a:gd name="connsiteX23" fmla="*/ 72210 w 515338"/>
                <a:gd name="connsiteY23" fmla="*/ 278486 h 578662"/>
                <a:gd name="connsiteX24" fmla="*/ 67872 w 515338"/>
                <a:gd name="connsiteY24" fmla="*/ 233928 h 578662"/>
                <a:gd name="connsiteX25" fmla="*/ 27425 w 515338"/>
                <a:gd name="connsiteY25" fmla="*/ 231422 h 578662"/>
                <a:gd name="connsiteX26" fmla="*/ 56407 w 515338"/>
                <a:gd name="connsiteY26" fmla="*/ 188490 h 578662"/>
                <a:gd name="connsiteX27" fmla="*/ 0 w 515338"/>
                <a:gd name="connsiteY27" fmla="*/ 161245 h 578662"/>
                <a:gd name="connsiteX28" fmla="*/ 56407 w 515338"/>
                <a:gd name="connsiteY28" fmla="*/ 133999 h 578662"/>
                <a:gd name="connsiteX29" fmla="*/ 27425 w 515338"/>
                <a:gd name="connsiteY29" fmla="*/ 91067 h 578662"/>
                <a:gd name="connsiteX30" fmla="*/ 96143 w 515338"/>
                <a:gd name="connsiteY30" fmla="*/ 86810 h 578662"/>
                <a:gd name="connsiteX31" fmla="*/ 102352 w 515338"/>
                <a:gd name="connsiteY31" fmla="*/ 39693 h 578662"/>
                <a:gd name="connsiteX32" fmla="*/ 151337 w 515338"/>
                <a:gd name="connsiteY32" fmla="*/ 55239 h 578662"/>
                <a:gd name="connsiteX33" fmla="*/ 204372 w 515338"/>
                <a:gd name="connsiteY33" fmla="*/ 18214 h 578662"/>
                <a:gd name="connsiteX34" fmla="*/ 291500 w 515338"/>
                <a:gd name="connsiteY34" fmla="*/ 0 h 57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15338" h="578662">
                  <a:moveTo>
                    <a:pt x="291500" y="0"/>
                  </a:moveTo>
                  <a:cubicBezTo>
                    <a:pt x="415122" y="0"/>
                    <a:pt x="515338" y="103769"/>
                    <a:pt x="515338" y="231775"/>
                  </a:cubicBezTo>
                  <a:cubicBezTo>
                    <a:pt x="515338" y="263777"/>
                    <a:pt x="509075" y="294263"/>
                    <a:pt x="497748" y="321993"/>
                  </a:cubicBezTo>
                  <a:lnTo>
                    <a:pt x="487763" y="341041"/>
                  </a:lnTo>
                  <a:lnTo>
                    <a:pt x="500095" y="350705"/>
                  </a:lnTo>
                  <a:lnTo>
                    <a:pt x="461509" y="380942"/>
                  </a:lnTo>
                  <a:lnTo>
                    <a:pt x="449777" y="395665"/>
                  </a:lnTo>
                  <a:lnTo>
                    <a:pt x="445240" y="398833"/>
                  </a:lnTo>
                  <a:lnTo>
                    <a:pt x="472640" y="464684"/>
                  </a:lnTo>
                  <a:lnTo>
                    <a:pt x="403847" y="471597"/>
                  </a:lnTo>
                  <a:lnTo>
                    <a:pt x="397632" y="548122"/>
                  </a:lnTo>
                  <a:lnTo>
                    <a:pt x="334948" y="515847"/>
                  </a:lnTo>
                  <a:lnTo>
                    <a:pt x="295169" y="578662"/>
                  </a:lnTo>
                  <a:lnTo>
                    <a:pt x="255389" y="515847"/>
                  </a:lnTo>
                  <a:lnTo>
                    <a:pt x="192705" y="548122"/>
                  </a:lnTo>
                  <a:lnTo>
                    <a:pt x="186490" y="471597"/>
                  </a:lnTo>
                  <a:lnTo>
                    <a:pt x="117697" y="464684"/>
                  </a:lnTo>
                  <a:lnTo>
                    <a:pt x="143446" y="402802"/>
                  </a:lnTo>
                  <a:lnTo>
                    <a:pt x="133223" y="395665"/>
                  </a:lnTo>
                  <a:lnTo>
                    <a:pt x="109294" y="365634"/>
                  </a:lnTo>
                  <a:lnTo>
                    <a:pt x="90242" y="350705"/>
                  </a:lnTo>
                  <a:lnTo>
                    <a:pt x="97374" y="345117"/>
                  </a:lnTo>
                  <a:lnTo>
                    <a:pt x="85252" y="321993"/>
                  </a:lnTo>
                  <a:cubicBezTo>
                    <a:pt x="79589" y="308128"/>
                    <a:pt x="75191" y="293574"/>
                    <a:pt x="72210" y="278486"/>
                  </a:cubicBezTo>
                  <a:lnTo>
                    <a:pt x="67872" y="233928"/>
                  </a:lnTo>
                  <a:lnTo>
                    <a:pt x="27425" y="231422"/>
                  </a:lnTo>
                  <a:lnTo>
                    <a:pt x="56407" y="188490"/>
                  </a:lnTo>
                  <a:lnTo>
                    <a:pt x="0" y="161245"/>
                  </a:lnTo>
                  <a:lnTo>
                    <a:pt x="56407" y="133999"/>
                  </a:lnTo>
                  <a:lnTo>
                    <a:pt x="27425" y="91067"/>
                  </a:lnTo>
                  <a:lnTo>
                    <a:pt x="96143" y="86810"/>
                  </a:lnTo>
                  <a:lnTo>
                    <a:pt x="102352" y="39693"/>
                  </a:lnTo>
                  <a:lnTo>
                    <a:pt x="151337" y="55239"/>
                  </a:lnTo>
                  <a:lnTo>
                    <a:pt x="204372" y="18214"/>
                  </a:lnTo>
                  <a:cubicBezTo>
                    <a:pt x="231152" y="6485"/>
                    <a:pt x="260595" y="0"/>
                    <a:pt x="29150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90" name="グループ化 689"/>
          <p:cNvGrpSpPr/>
          <p:nvPr/>
        </p:nvGrpSpPr>
        <p:grpSpPr>
          <a:xfrm>
            <a:off x="4547955" y="822026"/>
            <a:ext cx="803141" cy="1597476"/>
            <a:chOff x="4293177" y="24746"/>
            <a:chExt cx="563563" cy="1120947"/>
          </a:xfrm>
        </p:grpSpPr>
        <p:sp>
          <p:nvSpPr>
            <p:cNvPr id="691" name="台形 690"/>
            <p:cNvSpPr/>
            <p:nvPr/>
          </p:nvSpPr>
          <p:spPr>
            <a:xfrm>
              <a:off x="4496376" y="48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92" name="片側の 2 つの角を丸めた四角形 691"/>
            <p:cNvSpPr/>
            <p:nvPr/>
          </p:nvSpPr>
          <p:spPr>
            <a:xfrm>
              <a:off x="4293177" y="61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93" name="円/楕円 692"/>
            <p:cNvSpPr/>
            <p:nvPr/>
          </p:nvSpPr>
          <p:spPr>
            <a:xfrm rot="20700000">
              <a:off x="4344260" y="25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94" name="円/楕円 693"/>
            <p:cNvSpPr/>
            <p:nvPr/>
          </p:nvSpPr>
          <p:spPr>
            <a:xfrm rot="900000" flipH="1">
              <a:off x="4700417" y="25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95" name="円/楕円 694"/>
            <p:cNvSpPr/>
            <p:nvPr/>
          </p:nvSpPr>
          <p:spPr>
            <a:xfrm>
              <a:off x="4387633" y="6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96" name="台形 695"/>
            <p:cNvSpPr/>
            <p:nvPr/>
          </p:nvSpPr>
          <p:spPr>
            <a:xfrm>
              <a:off x="4464470" y="576013"/>
              <a:ext cx="220976" cy="45719"/>
            </a:xfrm>
            <a:prstGeom prst="trapezoid">
              <a:avLst>
                <a:gd name="adj" fmla="val 12879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697" name="フリーフォーム 696"/>
            <p:cNvSpPr/>
            <p:nvPr/>
          </p:nvSpPr>
          <p:spPr>
            <a:xfrm>
              <a:off x="4359769" y="24746"/>
              <a:ext cx="437717" cy="458960"/>
            </a:xfrm>
            <a:custGeom>
              <a:avLst/>
              <a:gdLst>
                <a:gd name="connsiteX0" fmla="*/ 184233 w 437717"/>
                <a:gd name="connsiteY0" fmla="*/ 248 h 458960"/>
                <a:gd name="connsiteX1" fmla="*/ 250262 w 437717"/>
                <a:gd name="connsiteY1" fmla="*/ 8733 h 458960"/>
                <a:gd name="connsiteX2" fmla="*/ 282519 w 437717"/>
                <a:gd name="connsiteY2" fmla="*/ 26738 h 458960"/>
                <a:gd name="connsiteX3" fmla="*/ 303853 w 437717"/>
                <a:gd name="connsiteY3" fmla="*/ 23713 h 458960"/>
                <a:gd name="connsiteX4" fmla="*/ 421788 w 437717"/>
                <a:gd name="connsiteY4" fmla="*/ 124371 h 458960"/>
                <a:gd name="connsiteX5" fmla="*/ 433600 w 437717"/>
                <a:gd name="connsiteY5" fmla="*/ 235393 h 458960"/>
                <a:gd name="connsiteX6" fmla="*/ 421824 w 437717"/>
                <a:gd name="connsiteY6" fmla="*/ 261069 h 458960"/>
                <a:gd name="connsiteX7" fmla="*/ 422360 w 437717"/>
                <a:gd name="connsiteY7" fmla="*/ 266078 h 458960"/>
                <a:gd name="connsiteX8" fmla="*/ 217572 w 437717"/>
                <a:gd name="connsiteY8" fmla="*/ 458960 h 458960"/>
                <a:gd name="connsiteX9" fmla="*/ 12784 w 437717"/>
                <a:gd name="connsiteY9" fmla="*/ 266078 h 458960"/>
                <a:gd name="connsiteX10" fmla="*/ 15713 w 437717"/>
                <a:gd name="connsiteY10" fmla="*/ 238712 h 458960"/>
                <a:gd name="connsiteX11" fmla="*/ 11362 w 437717"/>
                <a:gd name="connsiteY11" fmla="*/ 232771 h 458960"/>
                <a:gd name="connsiteX12" fmla="*/ 114825 w 437717"/>
                <a:gd name="connsiteY12" fmla="*/ 16535 h 458960"/>
                <a:gd name="connsiteX13" fmla="*/ 184233 w 437717"/>
                <a:gd name="connsiteY13" fmla="*/ 248 h 4589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437717" h="458960">
                  <a:moveTo>
                    <a:pt x="184233" y="248"/>
                  </a:moveTo>
                  <a:cubicBezTo>
                    <a:pt x="207213" y="-920"/>
                    <a:pt x="229631" y="2040"/>
                    <a:pt x="250262" y="8733"/>
                  </a:cubicBezTo>
                  <a:lnTo>
                    <a:pt x="282519" y="26738"/>
                  </a:lnTo>
                  <a:lnTo>
                    <a:pt x="303853" y="23713"/>
                  </a:lnTo>
                  <a:cubicBezTo>
                    <a:pt x="349972" y="28841"/>
                    <a:pt x="397141" y="66944"/>
                    <a:pt x="421788" y="124371"/>
                  </a:cubicBezTo>
                  <a:cubicBezTo>
                    <a:pt x="438220" y="162655"/>
                    <a:pt x="441531" y="202278"/>
                    <a:pt x="433600" y="235393"/>
                  </a:cubicBezTo>
                  <a:lnTo>
                    <a:pt x="421824" y="261069"/>
                  </a:lnTo>
                  <a:lnTo>
                    <a:pt x="422360" y="266078"/>
                  </a:lnTo>
                  <a:cubicBezTo>
                    <a:pt x="422360" y="372604"/>
                    <a:pt x="330673" y="458960"/>
                    <a:pt x="217572" y="458960"/>
                  </a:cubicBezTo>
                  <a:cubicBezTo>
                    <a:pt x="104471" y="458960"/>
                    <a:pt x="12784" y="372604"/>
                    <a:pt x="12784" y="266078"/>
                  </a:cubicBezTo>
                  <a:lnTo>
                    <a:pt x="15713" y="238712"/>
                  </a:lnTo>
                  <a:lnTo>
                    <a:pt x="11362" y="232771"/>
                  </a:lnTo>
                  <a:cubicBezTo>
                    <a:pt x="-23033" y="152635"/>
                    <a:pt x="23290" y="55823"/>
                    <a:pt x="114825" y="16535"/>
                  </a:cubicBezTo>
                  <a:cubicBezTo>
                    <a:pt x="137709" y="6713"/>
                    <a:pt x="161253" y="1417"/>
                    <a:pt x="184233" y="248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698" name="グループ化 697"/>
          <p:cNvGrpSpPr/>
          <p:nvPr/>
        </p:nvGrpSpPr>
        <p:grpSpPr>
          <a:xfrm>
            <a:off x="4547955" y="2702818"/>
            <a:ext cx="803141" cy="1636009"/>
            <a:chOff x="4293177" y="1262628"/>
            <a:chExt cx="563563" cy="1147985"/>
          </a:xfrm>
        </p:grpSpPr>
        <p:sp>
          <p:nvSpPr>
            <p:cNvPr id="699" name="台形 698"/>
            <p:cNvSpPr/>
            <p:nvPr/>
          </p:nvSpPr>
          <p:spPr>
            <a:xfrm>
              <a:off x="4496376" y="174703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00" name="片側の 2 つの角を丸めた四角形 699"/>
            <p:cNvSpPr/>
            <p:nvPr/>
          </p:nvSpPr>
          <p:spPr>
            <a:xfrm>
              <a:off x="4293177" y="188356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01" name="円/楕円 700"/>
            <p:cNvSpPr/>
            <p:nvPr/>
          </p:nvSpPr>
          <p:spPr>
            <a:xfrm rot="20700000">
              <a:off x="4344260" y="151646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02" name="円/楕円 701"/>
            <p:cNvSpPr/>
            <p:nvPr/>
          </p:nvSpPr>
          <p:spPr>
            <a:xfrm rot="900000" flipH="1">
              <a:off x="4700417" y="151646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03" name="円/楕円 702"/>
            <p:cNvSpPr/>
            <p:nvPr/>
          </p:nvSpPr>
          <p:spPr>
            <a:xfrm>
              <a:off x="4387633" y="132873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04" name="台形 703"/>
            <p:cNvSpPr/>
            <p:nvPr/>
          </p:nvSpPr>
          <p:spPr>
            <a:xfrm>
              <a:off x="4464470" y="1840933"/>
              <a:ext cx="220976" cy="45719"/>
            </a:xfrm>
            <a:prstGeom prst="trapezoid">
              <a:avLst>
                <a:gd name="adj" fmla="val 12879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05" name="星 16 704"/>
            <p:cNvSpPr/>
            <p:nvPr/>
          </p:nvSpPr>
          <p:spPr>
            <a:xfrm>
              <a:off x="4332776" y="1262628"/>
              <a:ext cx="484364" cy="484364"/>
            </a:xfrm>
            <a:prstGeom prst="star16">
              <a:avLst>
                <a:gd name="adj" fmla="val 45366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706" name="グループ化 705"/>
          <p:cNvGrpSpPr/>
          <p:nvPr/>
        </p:nvGrpSpPr>
        <p:grpSpPr>
          <a:xfrm>
            <a:off x="4547955" y="4704394"/>
            <a:ext cx="816446" cy="1613071"/>
            <a:chOff x="4293177" y="2553803"/>
            <a:chExt cx="572899" cy="1131890"/>
          </a:xfrm>
        </p:grpSpPr>
        <p:sp>
          <p:nvSpPr>
            <p:cNvPr id="707" name="台形 706"/>
            <p:cNvSpPr/>
            <p:nvPr/>
          </p:nvSpPr>
          <p:spPr>
            <a:xfrm>
              <a:off x="4496376" y="302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08" name="片側の 2 つの角を丸めた四角形 707"/>
            <p:cNvSpPr/>
            <p:nvPr/>
          </p:nvSpPr>
          <p:spPr>
            <a:xfrm>
              <a:off x="4293177" y="315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09" name="円/楕円 708"/>
            <p:cNvSpPr/>
            <p:nvPr/>
          </p:nvSpPr>
          <p:spPr>
            <a:xfrm rot="20700000">
              <a:off x="4344260" y="279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0" name="円/楕円 709"/>
            <p:cNvSpPr/>
            <p:nvPr/>
          </p:nvSpPr>
          <p:spPr>
            <a:xfrm rot="900000" flipH="1">
              <a:off x="4700417" y="279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1" name="円/楕円 710"/>
            <p:cNvSpPr/>
            <p:nvPr/>
          </p:nvSpPr>
          <p:spPr>
            <a:xfrm>
              <a:off x="4387633" y="260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2" name="台形 711"/>
            <p:cNvSpPr/>
            <p:nvPr/>
          </p:nvSpPr>
          <p:spPr>
            <a:xfrm>
              <a:off x="4464470" y="3116013"/>
              <a:ext cx="220976" cy="45719"/>
            </a:xfrm>
            <a:prstGeom prst="trapezoid">
              <a:avLst>
                <a:gd name="adj" fmla="val 12879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3" name="フリーフォーム 712"/>
            <p:cNvSpPr/>
            <p:nvPr/>
          </p:nvSpPr>
          <p:spPr>
            <a:xfrm flipH="1">
              <a:off x="4350738" y="2553803"/>
              <a:ext cx="515338" cy="578662"/>
            </a:xfrm>
            <a:custGeom>
              <a:avLst/>
              <a:gdLst>
                <a:gd name="connsiteX0" fmla="*/ 291500 w 515338"/>
                <a:gd name="connsiteY0" fmla="*/ 0 h 578662"/>
                <a:gd name="connsiteX1" fmla="*/ 515338 w 515338"/>
                <a:gd name="connsiteY1" fmla="*/ 231775 h 578662"/>
                <a:gd name="connsiteX2" fmla="*/ 497748 w 515338"/>
                <a:gd name="connsiteY2" fmla="*/ 321993 h 578662"/>
                <a:gd name="connsiteX3" fmla="*/ 487763 w 515338"/>
                <a:gd name="connsiteY3" fmla="*/ 341041 h 578662"/>
                <a:gd name="connsiteX4" fmla="*/ 500095 w 515338"/>
                <a:gd name="connsiteY4" fmla="*/ 350705 h 578662"/>
                <a:gd name="connsiteX5" fmla="*/ 461509 w 515338"/>
                <a:gd name="connsiteY5" fmla="*/ 380942 h 578662"/>
                <a:gd name="connsiteX6" fmla="*/ 449777 w 515338"/>
                <a:gd name="connsiteY6" fmla="*/ 395665 h 578662"/>
                <a:gd name="connsiteX7" fmla="*/ 445240 w 515338"/>
                <a:gd name="connsiteY7" fmla="*/ 398833 h 578662"/>
                <a:gd name="connsiteX8" fmla="*/ 472640 w 515338"/>
                <a:gd name="connsiteY8" fmla="*/ 464684 h 578662"/>
                <a:gd name="connsiteX9" fmla="*/ 403847 w 515338"/>
                <a:gd name="connsiteY9" fmla="*/ 471597 h 578662"/>
                <a:gd name="connsiteX10" fmla="*/ 397632 w 515338"/>
                <a:gd name="connsiteY10" fmla="*/ 548122 h 578662"/>
                <a:gd name="connsiteX11" fmla="*/ 334948 w 515338"/>
                <a:gd name="connsiteY11" fmla="*/ 515847 h 578662"/>
                <a:gd name="connsiteX12" fmla="*/ 295169 w 515338"/>
                <a:gd name="connsiteY12" fmla="*/ 578662 h 578662"/>
                <a:gd name="connsiteX13" fmla="*/ 255389 w 515338"/>
                <a:gd name="connsiteY13" fmla="*/ 515847 h 578662"/>
                <a:gd name="connsiteX14" fmla="*/ 192705 w 515338"/>
                <a:gd name="connsiteY14" fmla="*/ 548122 h 578662"/>
                <a:gd name="connsiteX15" fmla="*/ 186490 w 515338"/>
                <a:gd name="connsiteY15" fmla="*/ 471597 h 578662"/>
                <a:gd name="connsiteX16" fmla="*/ 117697 w 515338"/>
                <a:gd name="connsiteY16" fmla="*/ 464684 h 578662"/>
                <a:gd name="connsiteX17" fmla="*/ 143446 w 515338"/>
                <a:gd name="connsiteY17" fmla="*/ 402802 h 578662"/>
                <a:gd name="connsiteX18" fmla="*/ 133223 w 515338"/>
                <a:gd name="connsiteY18" fmla="*/ 395665 h 578662"/>
                <a:gd name="connsiteX19" fmla="*/ 109294 w 515338"/>
                <a:gd name="connsiteY19" fmla="*/ 365634 h 578662"/>
                <a:gd name="connsiteX20" fmla="*/ 90242 w 515338"/>
                <a:gd name="connsiteY20" fmla="*/ 350705 h 578662"/>
                <a:gd name="connsiteX21" fmla="*/ 97374 w 515338"/>
                <a:gd name="connsiteY21" fmla="*/ 345117 h 578662"/>
                <a:gd name="connsiteX22" fmla="*/ 85252 w 515338"/>
                <a:gd name="connsiteY22" fmla="*/ 321993 h 578662"/>
                <a:gd name="connsiteX23" fmla="*/ 72210 w 515338"/>
                <a:gd name="connsiteY23" fmla="*/ 278486 h 578662"/>
                <a:gd name="connsiteX24" fmla="*/ 67872 w 515338"/>
                <a:gd name="connsiteY24" fmla="*/ 233928 h 578662"/>
                <a:gd name="connsiteX25" fmla="*/ 27425 w 515338"/>
                <a:gd name="connsiteY25" fmla="*/ 231422 h 578662"/>
                <a:gd name="connsiteX26" fmla="*/ 56407 w 515338"/>
                <a:gd name="connsiteY26" fmla="*/ 188490 h 578662"/>
                <a:gd name="connsiteX27" fmla="*/ 0 w 515338"/>
                <a:gd name="connsiteY27" fmla="*/ 161245 h 578662"/>
                <a:gd name="connsiteX28" fmla="*/ 56407 w 515338"/>
                <a:gd name="connsiteY28" fmla="*/ 133999 h 578662"/>
                <a:gd name="connsiteX29" fmla="*/ 27425 w 515338"/>
                <a:gd name="connsiteY29" fmla="*/ 91067 h 578662"/>
                <a:gd name="connsiteX30" fmla="*/ 96143 w 515338"/>
                <a:gd name="connsiteY30" fmla="*/ 86810 h 578662"/>
                <a:gd name="connsiteX31" fmla="*/ 102352 w 515338"/>
                <a:gd name="connsiteY31" fmla="*/ 39693 h 578662"/>
                <a:gd name="connsiteX32" fmla="*/ 151337 w 515338"/>
                <a:gd name="connsiteY32" fmla="*/ 55239 h 578662"/>
                <a:gd name="connsiteX33" fmla="*/ 204372 w 515338"/>
                <a:gd name="connsiteY33" fmla="*/ 18214 h 578662"/>
                <a:gd name="connsiteX34" fmla="*/ 291500 w 515338"/>
                <a:gd name="connsiteY34" fmla="*/ 0 h 57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15338" h="578662">
                  <a:moveTo>
                    <a:pt x="291500" y="0"/>
                  </a:moveTo>
                  <a:cubicBezTo>
                    <a:pt x="415122" y="0"/>
                    <a:pt x="515338" y="103769"/>
                    <a:pt x="515338" y="231775"/>
                  </a:cubicBezTo>
                  <a:cubicBezTo>
                    <a:pt x="515338" y="263777"/>
                    <a:pt x="509075" y="294263"/>
                    <a:pt x="497748" y="321993"/>
                  </a:cubicBezTo>
                  <a:lnTo>
                    <a:pt x="487763" y="341041"/>
                  </a:lnTo>
                  <a:lnTo>
                    <a:pt x="500095" y="350705"/>
                  </a:lnTo>
                  <a:lnTo>
                    <a:pt x="461509" y="380942"/>
                  </a:lnTo>
                  <a:lnTo>
                    <a:pt x="449777" y="395665"/>
                  </a:lnTo>
                  <a:lnTo>
                    <a:pt x="445240" y="398833"/>
                  </a:lnTo>
                  <a:lnTo>
                    <a:pt x="472640" y="464684"/>
                  </a:lnTo>
                  <a:lnTo>
                    <a:pt x="403847" y="471597"/>
                  </a:lnTo>
                  <a:lnTo>
                    <a:pt x="397632" y="548122"/>
                  </a:lnTo>
                  <a:lnTo>
                    <a:pt x="334948" y="515847"/>
                  </a:lnTo>
                  <a:lnTo>
                    <a:pt x="295169" y="578662"/>
                  </a:lnTo>
                  <a:lnTo>
                    <a:pt x="255389" y="515847"/>
                  </a:lnTo>
                  <a:lnTo>
                    <a:pt x="192705" y="548122"/>
                  </a:lnTo>
                  <a:lnTo>
                    <a:pt x="186490" y="471597"/>
                  </a:lnTo>
                  <a:lnTo>
                    <a:pt x="117697" y="464684"/>
                  </a:lnTo>
                  <a:lnTo>
                    <a:pt x="143446" y="402802"/>
                  </a:lnTo>
                  <a:lnTo>
                    <a:pt x="133223" y="395665"/>
                  </a:lnTo>
                  <a:lnTo>
                    <a:pt x="109294" y="365634"/>
                  </a:lnTo>
                  <a:lnTo>
                    <a:pt x="90242" y="350705"/>
                  </a:lnTo>
                  <a:lnTo>
                    <a:pt x="97374" y="345117"/>
                  </a:lnTo>
                  <a:lnTo>
                    <a:pt x="85252" y="321993"/>
                  </a:lnTo>
                  <a:cubicBezTo>
                    <a:pt x="79589" y="308128"/>
                    <a:pt x="75191" y="293574"/>
                    <a:pt x="72210" y="278486"/>
                  </a:cubicBezTo>
                  <a:lnTo>
                    <a:pt x="67872" y="233928"/>
                  </a:lnTo>
                  <a:lnTo>
                    <a:pt x="27425" y="231422"/>
                  </a:lnTo>
                  <a:lnTo>
                    <a:pt x="56407" y="188490"/>
                  </a:lnTo>
                  <a:lnTo>
                    <a:pt x="0" y="161245"/>
                  </a:lnTo>
                  <a:lnTo>
                    <a:pt x="56407" y="133999"/>
                  </a:lnTo>
                  <a:lnTo>
                    <a:pt x="27425" y="91067"/>
                  </a:lnTo>
                  <a:lnTo>
                    <a:pt x="96143" y="86810"/>
                  </a:lnTo>
                  <a:lnTo>
                    <a:pt x="102352" y="39693"/>
                  </a:lnTo>
                  <a:lnTo>
                    <a:pt x="151337" y="55239"/>
                  </a:lnTo>
                  <a:lnTo>
                    <a:pt x="204372" y="18214"/>
                  </a:lnTo>
                  <a:cubicBezTo>
                    <a:pt x="231152" y="6485"/>
                    <a:pt x="260595" y="0"/>
                    <a:pt x="29150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714" name="グループ化 713"/>
          <p:cNvGrpSpPr/>
          <p:nvPr/>
        </p:nvGrpSpPr>
        <p:grpSpPr>
          <a:xfrm>
            <a:off x="6393160" y="822026"/>
            <a:ext cx="803141" cy="1597476"/>
            <a:chOff x="4293177" y="24746"/>
            <a:chExt cx="563563" cy="1120947"/>
          </a:xfrm>
          <a:scene3d>
            <a:camera prst="orthographicFront">
              <a:rot lat="0" lon="19800000" rev="0"/>
            </a:camera>
            <a:lightRig rig="threePt" dir="t"/>
          </a:scene3d>
        </p:grpSpPr>
        <p:sp>
          <p:nvSpPr>
            <p:cNvPr id="715" name="台形 714"/>
            <p:cNvSpPr/>
            <p:nvPr/>
          </p:nvSpPr>
          <p:spPr>
            <a:xfrm>
              <a:off x="4496376" y="48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6" name="片側の 2 つの角を丸めた四角形 715"/>
            <p:cNvSpPr/>
            <p:nvPr/>
          </p:nvSpPr>
          <p:spPr>
            <a:xfrm>
              <a:off x="4293177" y="61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7" name="円/楕円 716"/>
            <p:cNvSpPr/>
            <p:nvPr/>
          </p:nvSpPr>
          <p:spPr>
            <a:xfrm rot="20700000">
              <a:off x="4344260" y="25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8" name="円/楕円 717"/>
            <p:cNvSpPr/>
            <p:nvPr/>
          </p:nvSpPr>
          <p:spPr>
            <a:xfrm rot="900000" flipH="1">
              <a:off x="4700417" y="25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19" name="円/楕円 718"/>
            <p:cNvSpPr/>
            <p:nvPr/>
          </p:nvSpPr>
          <p:spPr>
            <a:xfrm>
              <a:off x="4387633" y="6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0" name="台形 719"/>
            <p:cNvSpPr/>
            <p:nvPr/>
          </p:nvSpPr>
          <p:spPr>
            <a:xfrm>
              <a:off x="4464470" y="576013"/>
              <a:ext cx="220976" cy="45719"/>
            </a:xfrm>
            <a:prstGeom prst="trapezoid">
              <a:avLst>
                <a:gd name="adj" fmla="val 12879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1" name="フリーフォーム 720"/>
            <p:cNvSpPr/>
            <p:nvPr/>
          </p:nvSpPr>
          <p:spPr>
            <a:xfrm>
              <a:off x="4359769" y="24746"/>
              <a:ext cx="437717" cy="458960"/>
            </a:xfrm>
            <a:custGeom>
              <a:avLst/>
              <a:gdLst>
                <a:gd name="connsiteX0" fmla="*/ 184233 w 437717"/>
                <a:gd name="connsiteY0" fmla="*/ 248 h 458960"/>
                <a:gd name="connsiteX1" fmla="*/ 250262 w 437717"/>
                <a:gd name="connsiteY1" fmla="*/ 8733 h 458960"/>
                <a:gd name="connsiteX2" fmla="*/ 282519 w 437717"/>
                <a:gd name="connsiteY2" fmla="*/ 26738 h 458960"/>
                <a:gd name="connsiteX3" fmla="*/ 303853 w 437717"/>
                <a:gd name="connsiteY3" fmla="*/ 23713 h 458960"/>
                <a:gd name="connsiteX4" fmla="*/ 421788 w 437717"/>
                <a:gd name="connsiteY4" fmla="*/ 124371 h 458960"/>
                <a:gd name="connsiteX5" fmla="*/ 433600 w 437717"/>
                <a:gd name="connsiteY5" fmla="*/ 235393 h 458960"/>
                <a:gd name="connsiteX6" fmla="*/ 421824 w 437717"/>
                <a:gd name="connsiteY6" fmla="*/ 261069 h 458960"/>
                <a:gd name="connsiteX7" fmla="*/ 422360 w 437717"/>
                <a:gd name="connsiteY7" fmla="*/ 266078 h 458960"/>
                <a:gd name="connsiteX8" fmla="*/ 217572 w 437717"/>
                <a:gd name="connsiteY8" fmla="*/ 458960 h 458960"/>
                <a:gd name="connsiteX9" fmla="*/ 12784 w 437717"/>
                <a:gd name="connsiteY9" fmla="*/ 266078 h 458960"/>
                <a:gd name="connsiteX10" fmla="*/ 15713 w 437717"/>
                <a:gd name="connsiteY10" fmla="*/ 238712 h 458960"/>
                <a:gd name="connsiteX11" fmla="*/ 11362 w 437717"/>
                <a:gd name="connsiteY11" fmla="*/ 232771 h 458960"/>
                <a:gd name="connsiteX12" fmla="*/ 114825 w 437717"/>
                <a:gd name="connsiteY12" fmla="*/ 16535 h 458960"/>
                <a:gd name="connsiteX13" fmla="*/ 184233 w 437717"/>
                <a:gd name="connsiteY13" fmla="*/ 248 h 4589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437717" h="458960">
                  <a:moveTo>
                    <a:pt x="184233" y="248"/>
                  </a:moveTo>
                  <a:cubicBezTo>
                    <a:pt x="207213" y="-920"/>
                    <a:pt x="229631" y="2040"/>
                    <a:pt x="250262" y="8733"/>
                  </a:cubicBezTo>
                  <a:lnTo>
                    <a:pt x="282519" y="26738"/>
                  </a:lnTo>
                  <a:lnTo>
                    <a:pt x="303853" y="23713"/>
                  </a:lnTo>
                  <a:cubicBezTo>
                    <a:pt x="349972" y="28841"/>
                    <a:pt x="397141" y="66944"/>
                    <a:pt x="421788" y="124371"/>
                  </a:cubicBezTo>
                  <a:cubicBezTo>
                    <a:pt x="438220" y="162655"/>
                    <a:pt x="441531" y="202278"/>
                    <a:pt x="433600" y="235393"/>
                  </a:cubicBezTo>
                  <a:lnTo>
                    <a:pt x="421824" y="261069"/>
                  </a:lnTo>
                  <a:lnTo>
                    <a:pt x="422360" y="266078"/>
                  </a:lnTo>
                  <a:cubicBezTo>
                    <a:pt x="422360" y="372604"/>
                    <a:pt x="330673" y="458960"/>
                    <a:pt x="217572" y="458960"/>
                  </a:cubicBezTo>
                  <a:cubicBezTo>
                    <a:pt x="104471" y="458960"/>
                    <a:pt x="12784" y="372604"/>
                    <a:pt x="12784" y="266078"/>
                  </a:cubicBezTo>
                  <a:lnTo>
                    <a:pt x="15713" y="238712"/>
                  </a:lnTo>
                  <a:lnTo>
                    <a:pt x="11362" y="232771"/>
                  </a:lnTo>
                  <a:cubicBezTo>
                    <a:pt x="-23033" y="152635"/>
                    <a:pt x="23290" y="55823"/>
                    <a:pt x="114825" y="16535"/>
                  </a:cubicBezTo>
                  <a:cubicBezTo>
                    <a:pt x="137709" y="6713"/>
                    <a:pt x="161253" y="1417"/>
                    <a:pt x="184233" y="248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722" name="グループ化 721"/>
          <p:cNvGrpSpPr/>
          <p:nvPr/>
        </p:nvGrpSpPr>
        <p:grpSpPr>
          <a:xfrm>
            <a:off x="6393160" y="2702818"/>
            <a:ext cx="803141" cy="1636009"/>
            <a:chOff x="4293177" y="1262628"/>
            <a:chExt cx="563563" cy="1147985"/>
          </a:xfrm>
          <a:scene3d>
            <a:camera prst="orthographicFront">
              <a:rot lat="0" lon="19800000" rev="0"/>
            </a:camera>
            <a:lightRig rig="threePt" dir="t"/>
          </a:scene3d>
        </p:grpSpPr>
        <p:sp>
          <p:nvSpPr>
            <p:cNvPr id="723" name="台形 722"/>
            <p:cNvSpPr/>
            <p:nvPr/>
          </p:nvSpPr>
          <p:spPr>
            <a:xfrm>
              <a:off x="4496376" y="174703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4" name="片側の 2 つの角を丸めた四角形 723"/>
            <p:cNvSpPr/>
            <p:nvPr/>
          </p:nvSpPr>
          <p:spPr>
            <a:xfrm>
              <a:off x="4293177" y="188356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5" name="円/楕円 724"/>
            <p:cNvSpPr/>
            <p:nvPr/>
          </p:nvSpPr>
          <p:spPr>
            <a:xfrm rot="20700000">
              <a:off x="4344260" y="151646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6" name="円/楕円 725"/>
            <p:cNvSpPr/>
            <p:nvPr/>
          </p:nvSpPr>
          <p:spPr>
            <a:xfrm rot="900000" flipH="1">
              <a:off x="4700417" y="151646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7" name="円/楕円 726"/>
            <p:cNvSpPr/>
            <p:nvPr/>
          </p:nvSpPr>
          <p:spPr>
            <a:xfrm>
              <a:off x="4387633" y="132873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8" name="台形 727"/>
            <p:cNvSpPr/>
            <p:nvPr/>
          </p:nvSpPr>
          <p:spPr>
            <a:xfrm>
              <a:off x="4464470" y="1840933"/>
              <a:ext cx="220976" cy="45719"/>
            </a:xfrm>
            <a:prstGeom prst="trapezoid">
              <a:avLst>
                <a:gd name="adj" fmla="val 12879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29" name="星 16 728"/>
            <p:cNvSpPr/>
            <p:nvPr/>
          </p:nvSpPr>
          <p:spPr>
            <a:xfrm>
              <a:off x="4332776" y="1262628"/>
              <a:ext cx="484364" cy="484364"/>
            </a:xfrm>
            <a:prstGeom prst="star16">
              <a:avLst>
                <a:gd name="adj" fmla="val 45366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730" name="グループ化 729"/>
          <p:cNvGrpSpPr/>
          <p:nvPr/>
        </p:nvGrpSpPr>
        <p:grpSpPr>
          <a:xfrm>
            <a:off x="6393160" y="4704394"/>
            <a:ext cx="816446" cy="1613071"/>
            <a:chOff x="4293177" y="2553803"/>
            <a:chExt cx="572899" cy="1131890"/>
          </a:xfrm>
          <a:scene3d>
            <a:camera prst="orthographicFront">
              <a:rot lat="0" lon="19800000" rev="0"/>
            </a:camera>
            <a:lightRig rig="threePt" dir="t"/>
          </a:scene3d>
        </p:grpSpPr>
        <p:sp>
          <p:nvSpPr>
            <p:cNvPr id="731" name="台形 730"/>
            <p:cNvSpPr/>
            <p:nvPr/>
          </p:nvSpPr>
          <p:spPr>
            <a:xfrm>
              <a:off x="4496376" y="302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32" name="片側の 2 つの角を丸めた四角形 731"/>
            <p:cNvSpPr/>
            <p:nvPr/>
          </p:nvSpPr>
          <p:spPr>
            <a:xfrm>
              <a:off x="4293177" y="315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33" name="円/楕円 732"/>
            <p:cNvSpPr/>
            <p:nvPr/>
          </p:nvSpPr>
          <p:spPr>
            <a:xfrm rot="20700000">
              <a:off x="4344260" y="279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34" name="円/楕円 733"/>
            <p:cNvSpPr/>
            <p:nvPr/>
          </p:nvSpPr>
          <p:spPr>
            <a:xfrm rot="900000" flipH="1">
              <a:off x="4700417" y="279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35" name="円/楕円 734"/>
            <p:cNvSpPr/>
            <p:nvPr/>
          </p:nvSpPr>
          <p:spPr>
            <a:xfrm>
              <a:off x="4387633" y="260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36" name="台形 735"/>
            <p:cNvSpPr/>
            <p:nvPr/>
          </p:nvSpPr>
          <p:spPr>
            <a:xfrm>
              <a:off x="4464470" y="3116013"/>
              <a:ext cx="220976" cy="45719"/>
            </a:xfrm>
            <a:prstGeom prst="trapezoid">
              <a:avLst>
                <a:gd name="adj" fmla="val 12879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37" name="フリーフォーム 736"/>
            <p:cNvSpPr/>
            <p:nvPr/>
          </p:nvSpPr>
          <p:spPr>
            <a:xfrm flipH="1">
              <a:off x="4350738" y="2553803"/>
              <a:ext cx="515338" cy="578662"/>
            </a:xfrm>
            <a:custGeom>
              <a:avLst/>
              <a:gdLst>
                <a:gd name="connsiteX0" fmla="*/ 291500 w 515338"/>
                <a:gd name="connsiteY0" fmla="*/ 0 h 578662"/>
                <a:gd name="connsiteX1" fmla="*/ 515338 w 515338"/>
                <a:gd name="connsiteY1" fmla="*/ 231775 h 578662"/>
                <a:gd name="connsiteX2" fmla="*/ 497748 w 515338"/>
                <a:gd name="connsiteY2" fmla="*/ 321993 h 578662"/>
                <a:gd name="connsiteX3" fmla="*/ 487763 w 515338"/>
                <a:gd name="connsiteY3" fmla="*/ 341041 h 578662"/>
                <a:gd name="connsiteX4" fmla="*/ 500095 w 515338"/>
                <a:gd name="connsiteY4" fmla="*/ 350705 h 578662"/>
                <a:gd name="connsiteX5" fmla="*/ 461509 w 515338"/>
                <a:gd name="connsiteY5" fmla="*/ 380942 h 578662"/>
                <a:gd name="connsiteX6" fmla="*/ 449777 w 515338"/>
                <a:gd name="connsiteY6" fmla="*/ 395665 h 578662"/>
                <a:gd name="connsiteX7" fmla="*/ 445240 w 515338"/>
                <a:gd name="connsiteY7" fmla="*/ 398833 h 578662"/>
                <a:gd name="connsiteX8" fmla="*/ 472640 w 515338"/>
                <a:gd name="connsiteY8" fmla="*/ 464684 h 578662"/>
                <a:gd name="connsiteX9" fmla="*/ 403847 w 515338"/>
                <a:gd name="connsiteY9" fmla="*/ 471597 h 578662"/>
                <a:gd name="connsiteX10" fmla="*/ 397632 w 515338"/>
                <a:gd name="connsiteY10" fmla="*/ 548122 h 578662"/>
                <a:gd name="connsiteX11" fmla="*/ 334948 w 515338"/>
                <a:gd name="connsiteY11" fmla="*/ 515847 h 578662"/>
                <a:gd name="connsiteX12" fmla="*/ 295169 w 515338"/>
                <a:gd name="connsiteY12" fmla="*/ 578662 h 578662"/>
                <a:gd name="connsiteX13" fmla="*/ 255389 w 515338"/>
                <a:gd name="connsiteY13" fmla="*/ 515847 h 578662"/>
                <a:gd name="connsiteX14" fmla="*/ 192705 w 515338"/>
                <a:gd name="connsiteY14" fmla="*/ 548122 h 578662"/>
                <a:gd name="connsiteX15" fmla="*/ 186490 w 515338"/>
                <a:gd name="connsiteY15" fmla="*/ 471597 h 578662"/>
                <a:gd name="connsiteX16" fmla="*/ 117697 w 515338"/>
                <a:gd name="connsiteY16" fmla="*/ 464684 h 578662"/>
                <a:gd name="connsiteX17" fmla="*/ 143446 w 515338"/>
                <a:gd name="connsiteY17" fmla="*/ 402802 h 578662"/>
                <a:gd name="connsiteX18" fmla="*/ 133223 w 515338"/>
                <a:gd name="connsiteY18" fmla="*/ 395665 h 578662"/>
                <a:gd name="connsiteX19" fmla="*/ 109294 w 515338"/>
                <a:gd name="connsiteY19" fmla="*/ 365634 h 578662"/>
                <a:gd name="connsiteX20" fmla="*/ 90242 w 515338"/>
                <a:gd name="connsiteY20" fmla="*/ 350705 h 578662"/>
                <a:gd name="connsiteX21" fmla="*/ 97374 w 515338"/>
                <a:gd name="connsiteY21" fmla="*/ 345117 h 578662"/>
                <a:gd name="connsiteX22" fmla="*/ 85252 w 515338"/>
                <a:gd name="connsiteY22" fmla="*/ 321993 h 578662"/>
                <a:gd name="connsiteX23" fmla="*/ 72210 w 515338"/>
                <a:gd name="connsiteY23" fmla="*/ 278486 h 578662"/>
                <a:gd name="connsiteX24" fmla="*/ 67872 w 515338"/>
                <a:gd name="connsiteY24" fmla="*/ 233928 h 578662"/>
                <a:gd name="connsiteX25" fmla="*/ 27425 w 515338"/>
                <a:gd name="connsiteY25" fmla="*/ 231422 h 578662"/>
                <a:gd name="connsiteX26" fmla="*/ 56407 w 515338"/>
                <a:gd name="connsiteY26" fmla="*/ 188490 h 578662"/>
                <a:gd name="connsiteX27" fmla="*/ 0 w 515338"/>
                <a:gd name="connsiteY27" fmla="*/ 161245 h 578662"/>
                <a:gd name="connsiteX28" fmla="*/ 56407 w 515338"/>
                <a:gd name="connsiteY28" fmla="*/ 133999 h 578662"/>
                <a:gd name="connsiteX29" fmla="*/ 27425 w 515338"/>
                <a:gd name="connsiteY29" fmla="*/ 91067 h 578662"/>
                <a:gd name="connsiteX30" fmla="*/ 96143 w 515338"/>
                <a:gd name="connsiteY30" fmla="*/ 86810 h 578662"/>
                <a:gd name="connsiteX31" fmla="*/ 102352 w 515338"/>
                <a:gd name="connsiteY31" fmla="*/ 39693 h 578662"/>
                <a:gd name="connsiteX32" fmla="*/ 151337 w 515338"/>
                <a:gd name="connsiteY32" fmla="*/ 55239 h 578662"/>
                <a:gd name="connsiteX33" fmla="*/ 204372 w 515338"/>
                <a:gd name="connsiteY33" fmla="*/ 18214 h 578662"/>
                <a:gd name="connsiteX34" fmla="*/ 291500 w 515338"/>
                <a:gd name="connsiteY34" fmla="*/ 0 h 57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15338" h="578662">
                  <a:moveTo>
                    <a:pt x="291500" y="0"/>
                  </a:moveTo>
                  <a:cubicBezTo>
                    <a:pt x="415122" y="0"/>
                    <a:pt x="515338" y="103769"/>
                    <a:pt x="515338" y="231775"/>
                  </a:cubicBezTo>
                  <a:cubicBezTo>
                    <a:pt x="515338" y="263777"/>
                    <a:pt x="509075" y="294263"/>
                    <a:pt x="497748" y="321993"/>
                  </a:cubicBezTo>
                  <a:lnTo>
                    <a:pt x="487763" y="341041"/>
                  </a:lnTo>
                  <a:lnTo>
                    <a:pt x="500095" y="350705"/>
                  </a:lnTo>
                  <a:lnTo>
                    <a:pt x="461509" y="380942"/>
                  </a:lnTo>
                  <a:lnTo>
                    <a:pt x="449777" y="395665"/>
                  </a:lnTo>
                  <a:lnTo>
                    <a:pt x="445240" y="398833"/>
                  </a:lnTo>
                  <a:lnTo>
                    <a:pt x="472640" y="464684"/>
                  </a:lnTo>
                  <a:lnTo>
                    <a:pt x="403847" y="471597"/>
                  </a:lnTo>
                  <a:lnTo>
                    <a:pt x="397632" y="548122"/>
                  </a:lnTo>
                  <a:lnTo>
                    <a:pt x="334948" y="515847"/>
                  </a:lnTo>
                  <a:lnTo>
                    <a:pt x="295169" y="578662"/>
                  </a:lnTo>
                  <a:lnTo>
                    <a:pt x="255389" y="515847"/>
                  </a:lnTo>
                  <a:lnTo>
                    <a:pt x="192705" y="548122"/>
                  </a:lnTo>
                  <a:lnTo>
                    <a:pt x="186490" y="471597"/>
                  </a:lnTo>
                  <a:lnTo>
                    <a:pt x="117697" y="464684"/>
                  </a:lnTo>
                  <a:lnTo>
                    <a:pt x="143446" y="402802"/>
                  </a:lnTo>
                  <a:lnTo>
                    <a:pt x="133223" y="395665"/>
                  </a:lnTo>
                  <a:lnTo>
                    <a:pt x="109294" y="365634"/>
                  </a:lnTo>
                  <a:lnTo>
                    <a:pt x="90242" y="350705"/>
                  </a:lnTo>
                  <a:lnTo>
                    <a:pt x="97374" y="345117"/>
                  </a:lnTo>
                  <a:lnTo>
                    <a:pt x="85252" y="321993"/>
                  </a:lnTo>
                  <a:cubicBezTo>
                    <a:pt x="79589" y="308128"/>
                    <a:pt x="75191" y="293574"/>
                    <a:pt x="72210" y="278486"/>
                  </a:cubicBezTo>
                  <a:lnTo>
                    <a:pt x="67872" y="233928"/>
                  </a:lnTo>
                  <a:lnTo>
                    <a:pt x="27425" y="231422"/>
                  </a:lnTo>
                  <a:lnTo>
                    <a:pt x="56407" y="188490"/>
                  </a:lnTo>
                  <a:lnTo>
                    <a:pt x="0" y="161245"/>
                  </a:lnTo>
                  <a:lnTo>
                    <a:pt x="56407" y="133999"/>
                  </a:lnTo>
                  <a:lnTo>
                    <a:pt x="27425" y="91067"/>
                  </a:lnTo>
                  <a:lnTo>
                    <a:pt x="96143" y="86810"/>
                  </a:lnTo>
                  <a:lnTo>
                    <a:pt x="102352" y="39693"/>
                  </a:lnTo>
                  <a:lnTo>
                    <a:pt x="151337" y="55239"/>
                  </a:lnTo>
                  <a:lnTo>
                    <a:pt x="204372" y="18214"/>
                  </a:lnTo>
                  <a:cubicBezTo>
                    <a:pt x="231152" y="6485"/>
                    <a:pt x="260595" y="0"/>
                    <a:pt x="29150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738" name="グループ化 737"/>
          <p:cNvGrpSpPr/>
          <p:nvPr/>
        </p:nvGrpSpPr>
        <p:grpSpPr>
          <a:xfrm>
            <a:off x="8283370" y="822026"/>
            <a:ext cx="803141" cy="1597476"/>
            <a:chOff x="4293177" y="24746"/>
            <a:chExt cx="563563" cy="1120947"/>
          </a:xfrm>
          <a:scene3d>
            <a:camera prst="orthographicFront">
              <a:rot lat="0" lon="18000000" rev="0"/>
            </a:camera>
            <a:lightRig rig="threePt" dir="t"/>
          </a:scene3d>
        </p:grpSpPr>
        <p:sp>
          <p:nvSpPr>
            <p:cNvPr id="739" name="台形 738"/>
            <p:cNvSpPr/>
            <p:nvPr/>
          </p:nvSpPr>
          <p:spPr>
            <a:xfrm>
              <a:off x="4496376" y="48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0" name="片側の 2 つの角を丸めた四角形 739"/>
            <p:cNvSpPr/>
            <p:nvPr/>
          </p:nvSpPr>
          <p:spPr>
            <a:xfrm>
              <a:off x="4293177" y="61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1" name="円/楕円 740"/>
            <p:cNvSpPr/>
            <p:nvPr/>
          </p:nvSpPr>
          <p:spPr>
            <a:xfrm rot="20700000">
              <a:off x="4344260" y="25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2" name="円/楕円 741"/>
            <p:cNvSpPr/>
            <p:nvPr/>
          </p:nvSpPr>
          <p:spPr>
            <a:xfrm rot="900000" flipH="1">
              <a:off x="4700417" y="25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3" name="円/楕円 742"/>
            <p:cNvSpPr/>
            <p:nvPr/>
          </p:nvSpPr>
          <p:spPr>
            <a:xfrm>
              <a:off x="4387633" y="6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4" name="台形 743"/>
            <p:cNvSpPr/>
            <p:nvPr/>
          </p:nvSpPr>
          <p:spPr>
            <a:xfrm>
              <a:off x="4464470" y="576013"/>
              <a:ext cx="220976" cy="45719"/>
            </a:xfrm>
            <a:prstGeom prst="trapezoid">
              <a:avLst>
                <a:gd name="adj" fmla="val 12879"/>
              </a:avLst>
            </a:prstGeom>
            <a:pattFill prst="narVert">
              <a:fgClr>
                <a:srgbClr val="44546A">
                  <a:lumMod val="50000"/>
                </a:srgbClr>
              </a:fgClr>
              <a:bgClr>
                <a:srgbClr val="44546A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5" name="フリーフォーム 744"/>
            <p:cNvSpPr/>
            <p:nvPr/>
          </p:nvSpPr>
          <p:spPr>
            <a:xfrm>
              <a:off x="4387918" y="24746"/>
              <a:ext cx="437717" cy="458960"/>
            </a:xfrm>
            <a:custGeom>
              <a:avLst/>
              <a:gdLst>
                <a:gd name="connsiteX0" fmla="*/ 184233 w 437717"/>
                <a:gd name="connsiteY0" fmla="*/ 248 h 458960"/>
                <a:gd name="connsiteX1" fmla="*/ 250262 w 437717"/>
                <a:gd name="connsiteY1" fmla="*/ 8733 h 458960"/>
                <a:gd name="connsiteX2" fmla="*/ 282519 w 437717"/>
                <a:gd name="connsiteY2" fmla="*/ 26738 h 458960"/>
                <a:gd name="connsiteX3" fmla="*/ 303853 w 437717"/>
                <a:gd name="connsiteY3" fmla="*/ 23713 h 458960"/>
                <a:gd name="connsiteX4" fmla="*/ 421788 w 437717"/>
                <a:gd name="connsiteY4" fmla="*/ 124371 h 458960"/>
                <a:gd name="connsiteX5" fmla="*/ 433600 w 437717"/>
                <a:gd name="connsiteY5" fmla="*/ 235393 h 458960"/>
                <a:gd name="connsiteX6" fmla="*/ 421824 w 437717"/>
                <a:gd name="connsiteY6" fmla="*/ 261069 h 458960"/>
                <a:gd name="connsiteX7" fmla="*/ 422360 w 437717"/>
                <a:gd name="connsiteY7" fmla="*/ 266078 h 458960"/>
                <a:gd name="connsiteX8" fmla="*/ 217572 w 437717"/>
                <a:gd name="connsiteY8" fmla="*/ 458960 h 458960"/>
                <a:gd name="connsiteX9" fmla="*/ 12784 w 437717"/>
                <a:gd name="connsiteY9" fmla="*/ 266078 h 458960"/>
                <a:gd name="connsiteX10" fmla="*/ 15713 w 437717"/>
                <a:gd name="connsiteY10" fmla="*/ 238712 h 458960"/>
                <a:gd name="connsiteX11" fmla="*/ 11362 w 437717"/>
                <a:gd name="connsiteY11" fmla="*/ 232771 h 458960"/>
                <a:gd name="connsiteX12" fmla="*/ 114825 w 437717"/>
                <a:gd name="connsiteY12" fmla="*/ 16535 h 458960"/>
                <a:gd name="connsiteX13" fmla="*/ 184233 w 437717"/>
                <a:gd name="connsiteY13" fmla="*/ 248 h 4589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437717" h="458960">
                  <a:moveTo>
                    <a:pt x="184233" y="248"/>
                  </a:moveTo>
                  <a:cubicBezTo>
                    <a:pt x="207213" y="-920"/>
                    <a:pt x="229631" y="2040"/>
                    <a:pt x="250262" y="8733"/>
                  </a:cubicBezTo>
                  <a:lnTo>
                    <a:pt x="282519" y="26738"/>
                  </a:lnTo>
                  <a:lnTo>
                    <a:pt x="303853" y="23713"/>
                  </a:lnTo>
                  <a:cubicBezTo>
                    <a:pt x="349972" y="28841"/>
                    <a:pt x="397141" y="66944"/>
                    <a:pt x="421788" y="124371"/>
                  </a:cubicBezTo>
                  <a:cubicBezTo>
                    <a:pt x="438220" y="162655"/>
                    <a:pt x="441531" y="202278"/>
                    <a:pt x="433600" y="235393"/>
                  </a:cubicBezTo>
                  <a:lnTo>
                    <a:pt x="421824" y="261069"/>
                  </a:lnTo>
                  <a:lnTo>
                    <a:pt x="422360" y="266078"/>
                  </a:lnTo>
                  <a:cubicBezTo>
                    <a:pt x="422360" y="372604"/>
                    <a:pt x="330673" y="458960"/>
                    <a:pt x="217572" y="458960"/>
                  </a:cubicBezTo>
                  <a:cubicBezTo>
                    <a:pt x="104471" y="458960"/>
                    <a:pt x="12784" y="372604"/>
                    <a:pt x="12784" y="266078"/>
                  </a:cubicBezTo>
                  <a:lnTo>
                    <a:pt x="15713" y="238712"/>
                  </a:lnTo>
                  <a:lnTo>
                    <a:pt x="11362" y="232771"/>
                  </a:lnTo>
                  <a:cubicBezTo>
                    <a:pt x="-23033" y="152635"/>
                    <a:pt x="23290" y="55823"/>
                    <a:pt x="114825" y="16535"/>
                  </a:cubicBezTo>
                  <a:cubicBezTo>
                    <a:pt x="137709" y="6713"/>
                    <a:pt x="161253" y="1417"/>
                    <a:pt x="184233" y="248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746" name="グループ化 745"/>
          <p:cNvGrpSpPr/>
          <p:nvPr/>
        </p:nvGrpSpPr>
        <p:grpSpPr>
          <a:xfrm>
            <a:off x="8283370" y="2702818"/>
            <a:ext cx="803141" cy="1636009"/>
            <a:chOff x="4293177" y="1262628"/>
            <a:chExt cx="563563" cy="1147985"/>
          </a:xfrm>
          <a:scene3d>
            <a:camera prst="orthographicFront">
              <a:rot lat="0" lon="18000000" rev="0"/>
            </a:camera>
            <a:lightRig rig="threePt" dir="t"/>
          </a:scene3d>
        </p:grpSpPr>
        <p:sp>
          <p:nvSpPr>
            <p:cNvPr id="747" name="台形 746"/>
            <p:cNvSpPr/>
            <p:nvPr/>
          </p:nvSpPr>
          <p:spPr>
            <a:xfrm>
              <a:off x="4496376" y="174703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8" name="片側の 2 つの角を丸めた四角形 747"/>
            <p:cNvSpPr/>
            <p:nvPr/>
          </p:nvSpPr>
          <p:spPr>
            <a:xfrm>
              <a:off x="4293177" y="188356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49" name="円/楕円 748"/>
            <p:cNvSpPr/>
            <p:nvPr/>
          </p:nvSpPr>
          <p:spPr>
            <a:xfrm rot="20700000">
              <a:off x="4344260" y="151646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0" name="円/楕円 749"/>
            <p:cNvSpPr/>
            <p:nvPr/>
          </p:nvSpPr>
          <p:spPr>
            <a:xfrm rot="900000" flipH="1">
              <a:off x="4700417" y="151646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1" name="円/楕円 750"/>
            <p:cNvSpPr/>
            <p:nvPr/>
          </p:nvSpPr>
          <p:spPr>
            <a:xfrm>
              <a:off x="4387633" y="132873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2" name="台形 751"/>
            <p:cNvSpPr/>
            <p:nvPr/>
          </p:nvSpPr>
          <p:spPr>
            <a:xfrm>
              <a:off x="4464470" y="1840933"/>
              <a:ext cx="220976" cy="45719"/>
            </a:xfrm>
            <a:prstGeom prst="trapezoid">
              <a:avLst>
                <a:gd name="adj" fmla="val 12879"/>
              </a:avLst>
            </a:prstGeom>
            <a:pattFill prst="lgConfetti">
              <a:fgClr>
                <a:srgbClr val="FFC000">
                  <a:lumMod val="50000"/>
                </a:srgbClr>
              </a:fgClr>
              <a:bgClr>
                <a:srgbClr val="FFC000">
                  <a:lumMod val="75000"/>
                </a:srgbClr>
              </a:bgClr>
            </a:patt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3" name="星 16 752"/>
            <p:cNvSpPr/>
            <p:nvPr/>
          </p:nvSpPr>
          <p:spPr>
            <a:xfrm>
              <a:off x="4332776" y="1262628"/>
              <a:ext cx="484364" cy="484364"/>
            </a:xfrm>
            <a:prstGeom prst="star16">
              <a:avLst>
                <a:gd name="adj" fmla="val 45366"/>
              </a:avLst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grpSp>
        <p:nvGrpSpPr>
          <p:cNvPr id="754" name="グループ化 753"/>
          <p:cNvGrpSpPr/>
          <p:nvPr/>
        </p:nvGrpSpPr>
        <p:grpSpPr>
          <a:xfrm>
            <a:off x="8283370" y="4704394"/>
            <a:ext cx="816446" cy="1613071"/>
            <a:chOff x="4293177" y="2553803"/>
            <a:chExt cx="572899" cy="1131890"/>
          </a:xfrm>
          <a:scene3d>
            <a:camera prst="orthographicFront">
              <a:rot lat="0" lon="18000000" rev="0"/>
            </a:camera>
            <a:lightRig rig="threePt" dir="t"/>
          </a:scene3d>
        </p:grpSpPr>
        <p:sp>
          <p:nvSpPr>
            <p:cNvPr id="755" name="台形 754"/>
            <p:cNvSpPr/>
            <p:nvPr/>
          </p:nvSpPr>
          <p:spPr>
            <a:xfrm>
              <a:off x="4496376" y="3022118"/>
              <a:ext cx="157164" cy="171450"/>
            </a:xfrm>
            <a:prstGeom prst="trapezoid">
              <a:avLst>
                <a:gd name="adj" fmla="val 12879"/>
              </a:avLst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6" name="片側の 2 つの角を丸めた四角形 755"/>
            <p:cNvSpPr/>
            <p:nvPr/>
          </p:nvSpPr>
          <p:spPr>
            <a:xfrm>
              <a:off x="4293177" y="3158643"/>
              <a:ext cx="563563" cy="527050"/>
            </a:xfrm>
            <a:prstGeom prst="round2SameRect">
              <a:avLst>
                <a:gd name="adj1" fmla="val 18076"/>
                <a:gd name="adj2" fmla="val 0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7" name="円/楕円 756"/>
            <p:cNvSpPr/>
            <p:nvPr/>
          </p:nvSpPr>
          <p:spPr>
            <a:xfrm rot="20700000">
              <a:off x="4344260" y="2791541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8" name="円/楕円 757"/>
            <p:cNvSpPr/>
            <p:nvPr/>
          </p:nvSpPr>
          <p:spPr>
            <a:xfrm rot="900000" flipH="1">
              <a:off x="4700417" y="2791540"/>
              <a:ext cx="105797" cy="143754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59" name="円/楕円 758"/>
            <p:cNvSpPr/>
            <p:nvPr/>
          </p:nvSpPr>
          <p:spPr>
            <a:xfrm>
              <a:off x="4387633" y="2603811"/>
              <a:ext cx="374650" cy="463550"/>
            </a:xfrm>
            <a:prstGeom prst="ellipse">
              <a:avLst/>
            </a:prstGeom>
            <a:solidFill>
              <a:srgbClr val="FFCC99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60" name="台形 759"/>
            <p:cNvSpPr/>
            <p:nvPr/>
          </p:nvSpPr>
          <p:spPr>
            <a:xfrm>
              <a:off x="4464470" y="3116013"/>
              <a:ext cx="220976" cy="45719"/>
            </a:xfrm>
            <a:prstGeom prst="trapezoid">
              <a:avLst>
                <a:gd name="adj" fmla="val 12879"/>
              </a:avLst>
            </a:prstGeom>
            <a:solidFill>
              <a:srgbClr val="777777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761" name="フリーフォーム 760"/>
            <p:cNvSpPr/>
            <p:nvPr/>
          </p:nvSpPr>
          <p:spPr>
            <a:xfrm flipH="1">
              <a:off x="4350738" y="2553803"/>
              <a:ext cx="515338" cy="578662"/>
            </a:xfrm>
            <a:custGeom>
              <a:avLst/>
              <a:gdLst>
                <a:gd name="connsiteX0" fmla="*/ 291500 w 515338"/>
                <a:gd name="connsiteY0" fmla="*/ 0 h 578662"/>
                <a:gd name="connsiteX1" fmla="*/ 515338 w 515338"/>
                <a:gd name="connsiteY1" fmla="*/ 231775 h 578662"/>
                <a:gd name="connsiteX2" fmla="*/ 497748 w 515338"/>
                <a:gd name="connsiteY2" fmla="*/ 321993 h 578662"/>
                <a:gd name="connsiteX3" fmla="*/ 487763 w 515338"/>
                <a:gd name="connsiteY3" fmla="*/ 341041 h 578662"/>
                <a:gd name="connsiteX4" fmla="*/ 500095 w 515338"/>
                <a:gd name="connsiteY4" fmla="*/ 350705 h 578662"/>
                <a:gd name="connsiteX5" fmla="*/ 461509 w 515338"/>
                <a:gd name="connsiteY5" fmla="*/ 380942 h 578662"/>
                <a:gd name="connsiteX6" fmla="*/ 449777 w 515338"/>
                <a:gd name="connsiteY6" fmla="*/ 395665 h 578662"/>
                <a:gd name="connsiteX7" fmla="*/ 445240 w 515338"/>
                <a:gd name="connsiteY7" fmla="*/ 398833 h 578662"/>
                <a:gd name="connsiteX8" fmla="*/ 472640 w 515338"/>
                <a:gd name="connsiteY8" fmla="*/ 464684 h 578662"/>
                <a:gd name="connsiteX9" fmla="*/ 403847 w 515338"/>
                <a:gd name="connsiteY9" fmla="*/ 471597 h 578662"/>
                <a:gd name="connsiteX10" fmla="*/ 397632 w 515338"/>
                <a:gd name="connsiteY10" fmla="*/ 548122 h 578662"/>
                <a:gd name="connsiteX11" fmla="*/ 334948 w 515338"/>
                <a:gd name="connsiteY11" fmla="*/ 515847 h 578662"/>
                <a:gd name="connsiteX12" fmla="*/ 295169 w 515338"/>
                <a:gd name="connsiteY12" fmla="*/ 578662 h 578662"/>
                <a:gd name="connsiteX13" fmla="*/ 255389 w 515338"/>
                <a:gd name="connsiteY13" fmla="*/ 515847 h 578662"/>
                <a:gd name="connsiteX14" fmla="*/ 192705 w 515338"/>
                <a:gd name="connsiteY14" fmla="*/ 548122 h 578662"/>
                <a:gd name="connsiteX15" fmla="*/ 186490 w 515338"/>
                <a:gd name="connsiteY15" fmla="*/ 471597 h 578662"/>
                <a:gd name="connsiteX16" fmla="*/ 117697 w 515338"/>
                <a:gd name="connsiteY16" fmla="*/ 464684 h 578662"/>
                <a:gd name="connsiteX17" fmla="*/ 143446 w 515338"/>
                <a:gd name="connsiteY17" fmla="*/ 402802 h 578662"/>
                <a:gd name="connsiteX18" fmla="*/ 133223 w 515338"/>
                <a:gd name="connsiteY18" fmla="*/ 395665 h 578662"/>
                <a:gd name="connsiteX19" fmla="*/ 109294 w 515338"/>
                <a:gd name="connsiteY19" fmla="*/ 365634 h 578662"/>
                <a:gd name="connsiteX20" fmla="*/ 90242 w 515338"/>
                <a:gd name="connsiteY20" fmla="*/ 350705 h 578662"/>
                <a:gd name="connsiteX21" fmla="*/ 97374 w 515338"/>
                <a:gd name="connsiteY21" fmla="*/ 345117 h 578662"/>
                <a:gd name="connsiteX22" fmla="*/ 85252 w 515338"/>
                <a:gd name="connsiteY22" fmla="*/ 321993 h 578662"/>
                <a:gd name="connsiteX23" fmla="*/ 72210 w 515338"/>
                <a:gd name="connsiteY23" fmla="*/ 278486 h 578662"/>
                <a:gd name="connsiteX24" fmla="*/ 67872 w 515338"/>
                <a:gd name="connsiteY24" fmla="*/ 233928 h 578662"/>
                <a:gd name="connsiteX25" fmla="*/ 27425 w 515338"/>
                <a:gd name="connsiteY25" fmla="*/ 231422 h 578662"/>
                <a:gd name="connsiteX26" fmla="*/ 56407 w 515338"/>
                <a:gd name="connsiteY26" fmla="*/ 188490 h 578662"/>
                <a:gd name="connsiteX27" fmla="*/ 0 w 515338"/>
                <a:gd name="connsiteY27" fmla="*/ 161245 h 578662"/>
                <a:gd name="connsiteX28" fmla="*/ 56407 w 515338"/>
                <a:gd name="connsiteY28" fmla="*/ 133999 h 578662"/>
                <a:gd name="connsiteX29" fmla="*/ 27425 w 515338"/>
                <a:gd name="connsiteY29" fmla="*/ 91067 h 578662"/>
                <a:gd name="connsiteX30" fmla="*/ 96143 w 515338"/>
                <a:gd name="connsiteY30" fmla="*/ 86810 h 578662"/>
                <a:gd name="connsiteX31" fmla="*/ 102352 w 515338"/>
                <a:gd name="connsiteY31" fmla="*/ 39693 h 578662"/>
                <a:gd name="connsiteX32" fmla="*/ 151337 w 515338"/>
                <a:gd name="connsiteY32" fmla="*/ 55239 h 578662"/>
                <a:gd name="connsiteX33" fmla="*/ 204372 w 515338"/>
                <a:gd name="connsiteY33" fmla="*/ 18214 h 578662"/>
                <a:gd name="connsiteX34" fmla="*/ 291500 w 515338"/>
                <a:gd name="connsiteY34" fmla="*/ 0 h 578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</a:cxnLst>
              <a:rect l="l" t="t" r="r" b="b"/>
              <a:pathLst>
                <a:path w="515338" h="578662">
                  <a:moveTo>
                    <a:pt x="291500" y="0"/>
                  </a:moveTo>
                  <a:cubicBezTo>
                    <a:pt x="415122" y="0"/>
                    <a:pt x="515338" y="103769"/>
                    <a:pt x="515338" y="231775"/>
                  </a:cubicBezTo>
                  <a:cubicBezTo>
                    <a:pt x="515338" y="263777"/>
                    <a:pt x="509075" y="294263"/>
                    <a:pt x="497748" y="321993"/>
                  </a:cubicBezTo>
                  <a:lnTo>
                    <a:pt x="487763" y="341041"/>
                  </a:lnTo>
                  <a:lnTo>
                    <a:pt x="500095" y="350705"/>
                  </a:lnTo>
                  <a:lnTo>
                    <a:pt x="461509" y="380942"/>
                  </a:lnTo>
                  <a:lnTo>
                    <a:pt x="449777" y="395665"/>
                  </a:lnTo>
                  <a:lnTo>
                    <a:pt x="445240" y="398833"/>
                  </a:lnTo>
                  <a:lnTo>
                    <a:pt x="472640" y="464684"/>
                  </a:lnTo>
                  <a:lnTo>
                    <a:pt x="403847" y="471597"/>
                  </a:lnTo>
                  <a:lnTo>
                    <a:pt x="397632" y="548122"/>
                  </a:lnTo>
                  <a:lnTo>
                    <a:pt x="334948" y="515847"/>
                  </a:lnTo>
                  <a:lnTo>
                    <a:pt x="295169" y="578662"/>
                  </a:lnTo>
                  <a:lnTo>
                    <a:pt x="255389" y="515847"/>
                  </a:lnTo>
                  <a:lnTo>
                    <a:pt x="192705" y="548122"/>
                  </a:lnTo>
                  <a:lnTo>
                    <a:pt x="186490" y="471597"/>
                  </a:lnTo>
                  <a:lnTo>
                    <a:pt x="117697" y="464684"/>
                  </a:lnTo>
                  <a:lnTo>
                    <a:pt x="143446" y="402802"/>
                  </a:lnTo>
                  <a:lnTo>
                    <a:pt x="133223" y="395665"/>
                  </a:lnTo>
                  <a:lnTo>
                    <a:pt x="109294" y="365634"/>
                  </a:lnTo>
                  <a:lnTo>
                    <a:pt x="90242" y="350705"/>
                  </a:lnTo>
                  <a:lnTo>
                    <a:pt x="97374" y="345117"/>
                  </a:lnTo>
                  <a:lnTo>
                    <a:pt x="85252" y="321993"/>
                  </a:lnTo>
                  <a:cubicBezTo>
                    <a:pt x="79589" y="308128"/>
                    <a:pt x="75191" y="293574"/>
                    <a:pt x="72210" y="278486"/>
                  </a:cubicBezTo>
                  <a:lnTo>
                    <a:pt x="67872" y="233928"/>
                  </a:lnTo>
                  <a:lnTo>
                    <a:pt x="27425" y="231422"/>
                  </a:lnTo>
                  <a:lnTo>
                    <a:pt x="56407" y="188490"/>
                  </a:lnTo>
                  <a:lnTo>
                    <a:pt x="0" y="161245"/>
                  </a:lnTo>
                  <a:lnTo>
                    <a:pt x="56407" y="133999"/>
                  </a:lnTo>
                  <a:lnTo>
                    <a:pt x="27425" y="91067"/>
                  </a:lnTo>
                  <a:lnTo>
                    <a:pt x="96143" y="86810"/>
                  </a:lnTo>
                  <a:lnTo>
                    <a:pt x="102352" y="39693"/>
                  </a:lnTo>
                  <a:lnTo>
                    <a:pt x="151337" y="55239"/>
                  </a:lnTo>
                  <a:lnTo>
                    <a:pt x="204372" y="18214"/>
                  </a:lnTo>
                  <a:cubicBezTo>
                    <a:pt x="231152" y="6485"/>
                    <a:pt x="260595" y="0"/>
                    <a:pt x="291500" y="0"/>
                  </a:cubicBezTo>
                  <a:close/>
                </a:path>
              </a:pathLst>
            </a:cu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sp3d z="6350" extrusionH="127000"/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smtClean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</p:grpSp>
      <p:sp>
        <p:nvSpPr>
          <p:cNvPr id="2" name="テキスト ボックス 1"/>
          <p:cNvSpPr txBox="1"/>
          <p:nvPr/>
        </p:nvSpPr>
        <p:spPr>
          <a:xfrm>
            <a:off x="407495" y="368660"/>
            <a:ext cx="741420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00" dirty="0" smtClean="0">
                <a:solidFill>
                  <a:srgbClr val="FF0000"/>
                </a:solidFill>
                <a:latin typeface="+mj-ea"/>
                <a:ea typeface="+mj-ea"/>
              </a:rPr>
              <a:t>※</a:t>
            </a:r>
            <a:r>
              <a:rPr lang="ja-JP" altLang="en-US" sz="1000" dirty="0" smtClean="0">
                <a:solidFill>
                  <a:srgbClr val="FF0000"/>
                </a:solidFill>
                <a:latin typeface="+mj-ea"/>
                <a:ea typeface="+mj-ea"/>
              </a:rPr>
              <a:t>ご注意：</a:t>
            </a:r>
            <a:r>
              <a:rPr lang="en-US" altLang="ja-JP" sz="1000" dirty="0" smtClean="0">
                <a:solidFill>
                  <a:srgbClr val="FF0000"/>
                </a:solidFill>
                <a:latin typeface="+mj-ea"/>
                <a:ea typeface="+mj-ea"/>
              </a:rPr>
              <a:t>3D</a:t>
            </a:r>
            <a:r>
              <a:rPr lang="ja-JP" altLang="en-US" sz="1000" dirty="0" smtClean="0">
                <a:solidFill>
                  <a:srgbClr val="FF0000"/>
                </a:solidFill>
                <a:latin typeface="+mj-ea"/>
                <a:ea typeface="+mj-ea"/>
              </a:rPr>
              <a:t>回転機能を使用していますので、拡大縮小やパワーポイントのバージョンによっては崩れる可能性があります。</a:t>
            </a:r>
            <a:endParaRPr kumimoji="1" lang="ja-JP" altLang="en-US" sz="1000" dirty="0">
              <a:solidFill>
                <a:srgbClr val="FF0000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52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pptx348_ビジネスマンのイラスト4</dc:title>
  <dc:subject>pptx348_ビジネスマンのイラスト4</dc:subject>
  <dc:creator>http://www.digipot.net</dc:creator>
  <cp:lastModifiedBy/>
  <cp:revision>1</cp:revision>
  <dcterms:created xsi:type="dcterms:W3CDTF">2014-01-30T05:12:09Z</dcterms:created>
  <dcterms:modified xsi:type="dcterms:W3CDTF">2015-10-20T02:25:28Z</dcterms:modified>
  <cp:category/>
  <cp:version>1</cp:version>
</cp:coreProperties>
</file>